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Lst>
  <p:sldSz cx="7772400" cy="10058400"/>
  <p:notesSz cx="7772400" cy="10058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1D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2982"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52119" y="9490582"/>
            <a:ext cx="5810250" cy="115416"/>
          </a:xfrm>
          <a:prstGeom prst="rect">
            <a:avLst/>
          </a:prstGeom>
        </p:spPr>
        <p:txBody>
          <a:bodyPr lIns="0" tIns="0" rIns="0" bIns="0"/>
          <a:lstStyle>
            <a:lvl1pPr>
              <a:defRPr sz="800" b="0" i="0">
                <a:solidFill>
                  <a:schemeClr val="tx1"/>
                </a:solidFill>
                <a:latin typeface="Calibri"/>
                <a:cs typeface="Calibri"/>
              </a:defRPr>
            </a:lvl1pPr>
          </a:lstStyle>
          <a:p>
            <a:pPr marL="12700">
              <a:lnSpc>
                <a:spcPts val="865"/>
              </a:lnSpc>
            </a:pPr>
            <a:r>
              <a:rPr spc="-5" dirty="0"/>
              <a:t>“Este</a:t>
            </a:r>
            <a:r>
              <a:rPr spc="5" dirty="0"/>
              <a:t> </a:t>
            </a:r>
            <a:r>
              <a:rPr dirty="0"/>
              <a:t>programa</a:t>
            </a:r>
            <a:r>
              <a:rPr spc="10" dirty="0"/>
              <a:t> </a:t>
            </a:r>
            <a:r>
              <a:rPr spc="-5" dirty="0"/>
              <a:t>es</a:t>
            </a:r>
            <a:r>
              <a:rPr spc="5" dirty="0"/>
              <a:t> </a:t>
            </a:r>
            <a:r>
              <a:rPr spc="-5" dirty="0"/>
              <a:t>público,</a:t>
            </a:r>
            <a:r>
              <a:rPr spc="15" dirty="0"/>
              <a:t> </a:t>
            </a:r>
            <a:r>
              <a:rPr spc="-5" dirty="0"/>
              <a:t>ajeno</a:t>
            </a:r>
            <a:r>
              <a:rPr dirty="0"/>
              <a:t> a</a:t>
            </a:r>
            <a:r>
              <a:rPr spc="15" dirty="0"/>
              <a:t> </a:t>
            </a:r>
            <a:r>
              <a:rPr spc="-5" dirty="0"/>
              <a:t>cualquier</a:t>
            </a:r>
            <a:r>
              <a:rPr spc="5" dirty="0"/>
              <a:t> </a:t>
            </a:r>
            <a:r>
              <a:rPr spc="-5" dirty="0"/>
              <a:t>partido</a:t>
            </a:r>
            <a:r>
              <a:rPr spc="5" dirty="0"/>
              <a:t> </a:t>
            </a:r>
            <a:r>
              <a:rPr spc="-5" dirty="0"/>
              <a:t>político.</a:t>
            </a:r>
            <a:r>
              <a:rPr spc="15" dirty="0"/>
              <a:t> </a:t>
            </a:r>
            <a:r>
              <a:rPr spc="-5" dirty="0"/>
              <a:t>Queda</a:t>
            </a:r>
            <a:r>
              <a:rPr spc="5" dirty="0"/>
              <a:t> </a:t>
            </a:r>
            <a:r>
              <a:rPr spc="-5" dirty="0"/>
              <a:t>prohibido</a:t>
            </a:r>
            <a:r>
              <a:rPr spc="5" dirty="0"/>
              <a:t> </a:t>
            </a:r>
            <a:r>
              <a:rPr spc="-5" dirty="0"/>
              <a:t>el</a:t>
            </a:r>
            <a:r>
              <a:rPr spc="5" dirty="0"/>
              <a:t> </a:t>
            </a:r>
            <a:r>
              <a:rPr spc="-5" dirty="0"/>
              <a:t>uso</a:t>
            </a:r>
            <a:r>
              <a:rPr spc="15" dirty="0"/>
              <a:t> </a:t>
            </a:r>
            <a:r>
              <a:rPr spc="-5" dirty="0"/>
              <a:t>para</a:t>
            </a:r>
            <a:r>
              <a:rPr spc="5" dirty="0"/>
              <a:t> </a:t>
            </a:r>
            <a:r>
              <a:rPr spc="-5" dirty="0"/>
              <a:t>fines</a:t>
            </a:r>
            <a:r>
              <a:rPr spc="10" dirty="0"/>
              <a:t> </a:t>
            </a:r>
            <a:r>
              <a:rPr spc="-5" dirty="0"/>
              <a:t>distintos</a:t>
            </a:r>
            <a:r>
              <a:rPr spc="5" dirty="0"/>
              <a:t> </a:t>
            </a:r>
            <a:r>
              <a:rPr dirty="0"/>
              <a:t>a</a:t>
            </a:r>
            <a:r>
              <a:rPr spc="20" dirty="0"/>
              <a:t> </a:t>
            </a:r>
            <a:r>
              <a:rPr spc="-5" dirty="0"/>
              <a:t>los</a:t>
            </a:r>
            <a:r>
              <a:rPr spc="10" dirty="0"/>
              <a:t> </a:t>
            </a:r>
            <a:r>
              <a:rPr spc="-5" dirty="0"/>
              <a:t>establecidos</a:t>
            </a:r>
            <a:r>
              <a:rPr spc="5" dirty="0"/>
              <a:t> </a:t>
            </a:r>
            <a:r>
              <a:rPr spc="-5" dirty="0"/>
              <a:t>en</a:t>
            </a:r>
            <a:r>
              <a:rPr spc="10" dirty="0"/>
              <a:t> </a:t>
            </a:r>
            <a:r>
              <a:rPr spc="-5" dirty="0"/>
              <a:t>el</a:t>
            </a:r>
            <a:r>
              <a:rPr spc="15" dirty="0"/>
              <a:t> </a:t>
            </a:r>
            <a:r>
              <a:rPr spc="-5" dirty="0"/>
              <a:t>programa”.</a:t>
            </a:r>
          </a:p>
        </p:txBody>
      </p:sp>
      <p:sp>
        <p:nvSpPr>
          <p:cNvPr id="5" name="Holder 5"/>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7/19/2023</a:t>
            </a:fld>
            <a:endParaRPr lang="en-US"/>
          </a:p>
        </p:txBody>
      </p:sp>
      <p:sp>
        <p:nvSpPr>
          <p:cNvPr id="6" name="Holder 6"/>
          <p:cNvSpPr>
            <a:spLocks noGrp="1"/>
          </p:cNvSpPr>
          <p:nvPr>
            <p:ph type="sldNum" sz="quarter" idx="7"/>
          </p:nvPr>
        </p:nvSpPr>
        <p:spPr>
          <a:xfrm>
            <a:off x="6675881" y="9481439"/>
            <a:ext cx="681354" cy="139700"/>
          </a:xfrm>
          <a:prstGeom prst="rect">
            <a:avLst/>
          </a:prstGeom>
        </p:spPr>
        <p:txBody>
          <a:bodyPr lIns="0" tIns="0" rIns="0" bIns="0"/>
          <a:lstStyle>
            <a:lvl1pPr>
              <a:defRPr sz="900" b="0" i="0">
                <a:solidFill>
                  <a:schemeClr val="tx1"/>
                </a:solidFill>
                <a:latin typeface="Calibri"/>
                <a:cs typeface="Calibri"/>
              </a:defRPr>
            </a:lvl1pPr>
          </a:lstStyle>
          <a:p>
            <a:pPr marL="12700">
              <a:lnSpc>
                <a:spcPts val="955"/>
              </a:lnSpc>
            </a:pPr>
            <a:r>
              <a:rPr spc="-5" dirty="0"/>
              <a:t>Página</a:t>
            </a:r>
            <a:r>
              <a:rPr spc="-20" dirty="0"/>
              <a:t> </a:t>
            </a:r>
            <a:fld id="{81D60167-4931-47E6-BA6A-407CBD079E47}" type="slidenum">
              <a:rPr b="1" dirty="0">
                <a:latin typeface="Calibri"/>
                <a:cs typeface="Calibri"/>
              </a:rPr>
              <a:t>‹Nº›</a:t>
            </a:fld>
            <a:r>
              <a:rPr b="1" spc="-20" dirty="0">
                <a:latin typeface="Calibri"/>
                <a:cs typeface="Calibri"/>
              </a:rPr>
              <a:t> </a:t>
            </a:r>
            <a:r>
              <a:rPr spc="-5" dirty="0"/>
              <a:t>de</a:t>
            </a:r>
            <a:r>
              <a:rPr spc="-25" dirty="0"/>
              <a:t> </a:t>
            </a:r>
            <a:r>
              <a:rPr b="1" dirty="0">
                <a:latin typeface="Calibri"/>
                <a:cs typeface="Calibri"/>
              </a:rPr>
              <a:t>4</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a:p>
        </p:txBody>
      </p:sp>
      <p:sp>
        <p:nvSpPr>
          <p:cNvPr id="3" name="Holder 3"/>
          <p:cNvSpPr>
            <a:spLocks noGrp="1"/>
          </p:cNvSpPr>
          <p:nvPr>
            <p:ph type="body" idx="1"/>
          </p:nvPr>
        </p:nvSpPr>
        <p:spPr>
          <a:xfrm>
            <a:off x="388620" y="2313432"/>
            <a:ext cx="6995160" cy="6638544"/>
          </a:xfrm>
          <a:prstGeom prst="rect">
            <a:avLst/>
          </a:prstGeom>
        </p:spPr>
        <p:txBody>
          <a:bodyPr lIns="0" tIns="0" rIns="0" bIns="0"/>
          <a:lstStyle>
            <a:lvl1pPr>
              <a:defRPr/>
            </a:lvl1pPr>
          </a:lstStyle>
          <a:p>
            <a:endParaRPr/>
          </a:p>
        </p:txBody>
      </p:sp>
      <p:sp>
        <p:nvSpPr>
          <p:cNvPr id="4" name="Holder 4"/>
          <p:cNvSpPr>
            <a:spLocks noGrp="1"/>
          </p:cNvSpPr>
          <p:nvPr>
            <p:ph type="ftr" sz="quarter" idx="5"/>
          </p:nvPr>
        </p:nvSpPr>
        <p:spPr>
          <a:xfrm>
            <a:off x="452119" y="9490582"/>
            <a:ext cx="5810250" cy="115416"/>
          </a:xfrm>
          <a:prstGeom prst="rect">
            <a:avLst/>
          </a:prstGeom>
        </p:spPr>
        <p:txBody>
          <a:bodyPr lIns="0" tIns="0" rIns="0" bIns="0"/>
          <a:lstStyle>
            <a:lvl1pPr>
              <a:defRPr sz="800" b="0" i="0">
                <a:solidFill>
                  <a:schemeClr val="tx1"/>
                </a:solidFill>
                <a:latin typeface="Calibri"/>
                <a:cs typeface="Calibri"/>
              </a:defRPr>
            </a:lvl1pPr>
          </a:lstStyle>
          <a:p>
            <a:pPr marL="12700">
              <a:lnSpc>
                <a:spcPts val="865"/>
              </a:lnSpc>
            </a:pPr>
            <a:r>
              <a:rPr spc="-5" dirty="0"/>
              <a:t>“Este</a:t>
            </a:r>
            <a:r>
              <a:rPr spc="5" dirty="0"/>
              <a:t> </a:t>
            </a:r>
            <a:r>
              <a:rPr dirty="0"/>
              <a:t>programa</a:t>
            </a:r>
            <a:r>
              <a:rPr spc="10" dirty="0"/>
              <a:t> </a:t>
            </a:r>
            <a:r>
              <a:rPr spc="-5" dirty="0"/>
              <a:t>es</a:t>
            </a:r>
            <a:r>
              <a:rPr spc="5" dirty="0"/>
              <a:t> </a:t>
            </a:r>
            <a:r>
              <a:rPr spc="-5" dirty="0"/>
              <a:t>público,</a:t>
            </a:r>
            <a:r>
              <a:rPr spc="15" dirty="0"/>
              <a:t> </a:t>
            </a:r>
            <a:r>
              <a:rPr spc="-5" dirty="0"/>
              <a:t>ajeno</a:t>
            </a:r>
            <a:r>
              <a:rPr dirty="0"/>
              <a:t> a</a:t>
            </a:r>
            <a:r>
              <a:rPr spc="15" dirty="0"/>
              <a:t> </a:t>
            </a:r>
            <a:r>
              <a:rPr spc="-5" dirty="0"/>
              <a:t>cualquier</a:t>
            </a:r>
            <a:r>
              <a:rPr spc="5" dirty="0"/>
              <a:t> </a:t>
            </a:r>
            <a:r>
              <a:rPr spc="-5" dirty="0"/>
              <a:t>partido</a:t>
            </a:r>
            <a:r>
              <a:rPr spc="5" dirty="0"/>
              <a:t> </a:t>
            </a:r>
            <a:r>
              <a:rPr spc="-5" dirty="0"/>
              <a:t>político.</a:t>
            </a:r>
            <a:r>
              <a:rPr spc="15" dirty="0"/>
              <a:t> </a:t>
            </a:r>
            <a:r>
              <a:rPr spc="-5" dirty="0"/>
              <a:t>Queda</a:t>
            </a:r>
            <a:r>
              <a:rPr spc="5" dirty="0"/>
              <a:t> </a:t>
            </a:r>
            <a:r>
              <a:rPr spc="-5" dirty="0"/>
              <a:t>prohibido</a:t>
            </a:r>
            <a:r>
              <a:rPr spc="5" dirty="0"/>
              <a:t> </a:t>
            </a:r>
            <a:r>
              <a:rPr spc="-5" dirty="0"/>
              <a:t>el</a:t>
            </a:r>
            <a:r>
              <a:rPr spc="5" dirty="0"/>
              <a:t> </a:t>
            </a:r>
            <a:r>
              <a:rPr spc="-5" dirty="0"/>
              <a:t>uso</a:t>
            </a:r>
            <a:r>
              <a:rPr spc="15" dirty="0"/>
              <a:t> </a:t>
            </a:r>
            <a:r>
              <a:rPr spc="-5" dirty="0"/>
              <a:t>para</a:t>
            </a:r>
            <a:r>
              <a:rPr spc="5" dirty="0"/>
              <a:t> </a:t>
            </a:r>
            <a:r>
              <a:rPr spc="-5" dirty="0"/>
              <a:t>fines</a:t>
            </a:r>
            <a:r>
              <a:rPr spc="10" dirty="0"/>
              <a:t> </a:t>
            </a:r>
            <a:r>
              <a:rPr spc="-5" dirty="0"/>
              <a:t>distintos</a:t>
            </a:r>
            <a:r>
              <a:rPr spc="5" dirty="0"/>
              <a:t> </a:t>
            </a:r>
            <a:r>
              <a:rPr dirty="0"/>
              <a:t>a</a:t>
            </a:r>
            <a:r>
              <a:rPr spc="20" dirty="0"/>
              <a:t> </a:t>
            </a:r>
            <a:r>
              <a:rPr spc="-5" dirty="0"/>
              <a:t>los</a:t>
            </a:r>
            <a:r>
              <a:rPr spc="10" dirty="0"/>
              <a:t> </a:t>
            </a:r>
            <a:r>
              <a:rPr spc="-5" dirty="0"/>
              <a:t>establecidos</a:t>
            </a:r>
            <a:r>
              <a:rPr spc="5" dirty="0"/>
              <a:t> </a:t>
            </a:r>
            <a:r>
              <a:rPr spc="-5" dirty="0"/>
              <a:t>en</a:t>
            </a:r>
            <a:r>
              <a:rPr spc="10" dirty="0"/>
              <a:t> </a:t>
            </a:r>
            <a:r>
              <a:rPr spc="-5" dirty="0"/>
              <a:t>el</a:t>
            </a:r>
            <a:r>
              <a:rPr spc="15" dirty="0"/>
              <a:t> </a:t>
            </a:r>
            <a:r>
              <a:rPr spc="-5" dirty="0"/>
              <a:t>programa”.</a:t>
            </a:r>
          </a:p>
        </p:txBody>
      </p:sp>
      <p:sp>
        <p:nvSpPr>
          <p:cNvPr id="5" name="Holder 5"/>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7/19/2023</a:t>
            </a:fld>
            <a:endParaRPr lang="en-US"/>
          </a:p>
        </p:txBody>
      </p:sp>
      <p:sp>
        <p:nvSpPr>
          <p:cNvPr id="6" name="Holder 6"/>
          <p:cNvSpPr>
            <a:spLocks noGrp="1"/>
          </p:cNvSpPr>
          <p:nvPr>
            <p:ph type="sldNum" sz="quarter" idx="7"/>
          </p:nvPr>
        </p:nvSpPr>
        <p:spPr>
          <a:xfrm>
            <a:off x="6675881" y="9481439"/>
            <a:ext cx="681354" cy="139700"/>
          </a:xfrm>
          <a:prstGeom prst="rect">
            <a:avLst/>
          </a:prstGeom>
        </p:spPr>
        <p:txBody>
          <a:bodyPr lIns="0" tIns="0" rIns="0" bIns="0"/>
          <a:lstStyle>
            <a:lvl1pPr>
              <a:defRPr sz="900" b="0" i="0">
                <a:solidFill>
                  <a:schemeClr val="tx1"/>
                </a:solidFill>
                <a:latin typeface="Calibri"/>
                <a:cs typeface="Calibri"/>
              </a:defRPr>
            </a:lvl1pPr>
          </a:lstStyle>
          <a:p>
            <a:pPr marL="12700">
              <a:lnSpc>
                <a:spcPts val="955"/>
              </a:lnSpc>
            </a:pPr>
            <a:r>
              <a:rPr spc="-5" dirty="0"/>
              <a:t>Página</a:t>
            </a:r>
            <a:r>
              <a:rPr spc="-20" dirty="0"/>
              <a:t> </a:t>
            </a:r>
            <a:fld id="{81D60167-4931-47E6-BA6A-407CBD079E47}" type="slidenum">
              <a:rPr b="1" dirty="0">
                <a:latin typeface="Calibri"/>
                <a:cs typeface="Calibri"/>
              </a:rPr>
              <a:t>‹Nº›</a:t>
            </a:fld>
            <a:r>
              <a:rPr b="1" spc="-20" dirty="0">
                <a:latin typeface="Calibri"/>
                <a:cs typeface="Calibri"/>
              </a:rPr>
              <a:t> </a:t>
            </a:r>
            <a:r>
              <a:rPr spc="-5" dirty="0"/>
              <a:t>de</a:t>
            </a:r>
            <a:r>
              <a:rPr spc="-25" dirty="0"/>
              <a:t> </a:t>
            </a:r>
            <a:r>
              <a:rPr b="1" dirty="0">
                <a:latin typeface="Calibri"/>
                <a:cs typeface="Calibri"/>
              </a:rPr>
              <a:t>4</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452119" y="9490582"/>
            <a:ext cx="5810250" cy="115416"/>
          </a:xfrm>
          <a:prstGeom prst="rect">
            <a:avLst/>
          </a:prstGeom>
        </p:spPr>
        <p:txBody>
          <a:bodyPr lIns="0" tIns="0" rIns="0" bIns="0"/>
          <a:lstStyle>
            <a:lvl1pPr>
              <a:defRPr sz="800" b="0" i="0">
                <a:solidFill>
                  <a:schemeClr val="tx1"/>
                </a:solidFill>
                <a:latin typeface="Calibri"/>
                <a:cs typeface="Calibri"/>
              </a:defRPr>
            </a:lvl1pPr>
          </a:lstStyle>
          <a:p>
            <a:pPr marL="12700">
              <a:lnSpc>
                <a:spcPts val="865"/>
              </a:lnSpc>
            </a:pPr>
            <a:r>
              <a:rPr spc="-5" dirty="0"/>
              <a:t>“Este</a:t>
            </a:r>
            <a:r>
              <a:rPr spc="5" dirty="0"/>
              <a:t> </a:t>
            </a:r>
            <a:r>
              <a:rPr dirty="0"/>
              <a:t>programa</a:t>
            </a:r>
            <a:r>
              <a:rPr spc="10" dirty="0"/>
              <a:t> </a:t>
            </a:r>
            <a:r>
              <a:rPr spc="-5" dirty="0"/>
              <a:t>es</a:t>
            </a:r>
            <a:r>
              <a:rPr spc="5" dirty="0"/>
              <a:t> </a:t>
            </a:r>
            <a:r>
              <a:rPr spc="-5" dirty="0"/>
              <a:t>público,</a:t>
            </a:r>
            <a:r>
              <a:rPr spc="15" dirty="0"/>
              <a:t> </a:t>
            </a:r>
            <a:r>
              <a:rPr spc="-5" dirty="0"/>
              <a:t>ajeno</a:t>
            </a:r>
            <a:r>
              <a:rPr dirty="0"/>
              <a:t> a</a:t>
            </a:r>
            <a:r>
              <a:rPr spc="15" dirty="0"/>
              <a:t> </a:t>
            </a:r>
            <a:r>
              <a:rPr spc="-5" dirty="0"/>
              <a:t>cualquier</a:t>
            </a:r>
            <a:r>
              <a:rPr spc="5" dirty="0"/>
              <a:t> </a:t>
            </a:r>
            <a:r>
              <a:rPr spc="-5" dirty="0"/>
              <a:t>partido</a:t>
            </a:r>
            <a:r>
              <a:rPr spc="5" dirty="0"/>
              <a:t> </a:t>
            </a:r>
            <a:r>
              <a:rPr spc="-5" dirty="0"/>
              <a:t>político.</a:t>
            </a:r>
            <a:r>
              <a:rPr spc="15" dirty="0"/>
              <a:t> </a:t>
            </a:r>
            <a:r>
              <a:rPr spc="-5" dirty="0"/>
              <a:t>Queda</a:t>
            </a:r>
            <a:r>
              <a:rPr spc="5" dirty="0"/>
              <a:t> </a:t>
            </a:r>
            <a:r>
              <a:rPr spc="-5" dirty="0"/>
              <a:t>prohibido</a:t>
            </a:r>
            <a:r>
              <a:rPr spc="5" dirty="0"/>
              <a:t> </a:t>
            </a:r>
            <a:r>
              <a:rPr spc="-5" dirty="0"/>
              <a:t>el</a:t>
            </a:r>
            <a:r>
              <a:rPr spc="5" dirty="0"/>
              <a:t> </a:t>
            </a:r>
            <a:r>
              <a:rPr spc="-5" dirty="0"/>
              <a:t>uso</a:t>
            </a:r>
            <a:r>
              <a:rPr spc="15" dirty="0"/>
              <a:t> </a:t>
            </a:r>
            <a:r>
              <a:rPr spc="-5" dirty="0"/>
              <a:t>para</a:t>
            </a:r>
            <a:r>
              <a:rPr spc="5" dirty="0"/>
              <a:t> </a:t>
            </a:r>
            <a:r>
              <a:rPr spc="-5" dirty="0"/>
              <a:t>fines</a:t>
            </a:r>
            <a:r>
              <a:rPr spc="10" dirty="0"/>
              <a:t> </a:t>
            </a:r>
            <a:r>
              <a:rPr spc="-5" dirty="0"/>
              <a:t>distintos</a:t>
            </a:r>
            <a:r>
              <a:rPr spc="5" dirty="0"/>
              <a:t> </a:t>
            </a:r>
            <a:r>
              <a:rPr dirty="0"/>
              <a:t>a</a:t>
            </a:r>
            <a:r>
              <a:rPr spc="20" dirty="0"/>
              <a:t> </a:t>
            </a:r>
            <a:r>
              <a:rPr spc="-5" dirty="0"/>
              <a:t>los</a:t>
            </a:r>
            <a:r>
              <a:rPr spc="10" dirty="0"/>
              <a:t> </a:t>
            </a:r>
            <a:r>
              <a:rPr spc="-5" dirty="0"/>
              <a:t>establecidos</a:t>
            </a:r>
            <a:r>
              <a:rPr spc="5" dirty="0"/>
              <a:t> </a:t>
            </a:r>
            <a:r>
              <a:rPr spc="-5" dirty="0"/>
              <a:t>en</a:t>
            </a:r>
            <a:r>
              <a:rPr spc="10" dirty="0"/>
              <a:t> </a:t>
            </a:r>
            <a:r>
              <a:rPr spc="-5" dirty="0"/>
              <a:t>el</a:t>
            </a:r>
            <a:r>
              <a:rPr spc="15" dirty="0"/>
              <a:t> </a:t>
            </a:r>
            <a:r>
              <a:rPr spc="-5" dirty="0"/>
              <a:t>programa”.</a:t>
            </a:r>
          </a:p>
        </p:txBody>
      </p:sp>
      <p:sp>
        <p:nvSpPr>
          <p:cNvPr id="6" name="Holder 6"/>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7/19/2023</a:t>
            </a:fld>
            <a:endParaRPr lang="en-US"/>
          </a:p>
        </p:txBody>
      </p:sp>
      <p:sp>
        <p:nvSpPr>
          <p:cNvPr id="7" name="Holder 7"/>
          <p:cNvSpPr>
            <a:spLocks noGrp="1"/>
          </p:cNvSpPr>
          <p:nvPr>
            <p:ph type="sldNum" sz="quarter" idx="7"/>
          </p:nvPr>
        </p:nvSpPr>
        <p:spPr>
          <a:xfrm>
            <a:off x="6675881" y="9481439"/>
            <a:ext cx="681354" cy="139700"/>
          </a:xfrm>
          <a:prstGeom prst="rect">
            <a:avLst/>
          </a:prstGeom>
        </p:spPr>
        <p:txBody>
          <a:bodyPr lIns="0" tIns="0" rIns="0" bIns="0"/>
          <a:lstStyle>
            <a:lvl1pPr>
              <a:defRPr sz="900" b="0" i="0">
                <a:solidFill>
                  <a:schemeClr val="tx1"/>
                </a:solidFill>
                <a:latin typeface="Calibri"/>
                <a:cs typeface="Calibri"/>
              </a:defRPr>
            </a:lvl1pPr>
          </a:lstStyle>
          <a:p>
            <a:pPr marL="12700">
              <a:lnSpc>
                <a:spcPts val="955"/>
              </a:lnSpc>
            </a:pPr>
            <a:r>
              <a:rPr spc="-5" dirty="0"/>
              <a:t>Página</a:t>
            </a:r>
            <a:r>
              <a:rPr spc="-20" dirty="0"/>
              <a:t> </a:t>
            </a:r>
            <a:fld id="{81D60167-4931-47E6-BA6A-407CBD079E47}" type="slidenum">
              <a:rPr b="1" dirty="0">
                <a:latin typeface="Calibri"/>
                <a:cs typeface="Calibri"/>
              </a:rPr>
              <a:t>‹Nº›</a:t>
            </a:fld>
            <a:r>
              <a:rPr b="1" spc="-20" dirty="0">
                <a:latin typeface="Calibri"/>
                <a:cs typeface="Calibri"/>
              </a:rPr>
              <a:t> </a:t>
            </a:r>
            <a:r>
              <a:rPr spc="-5" dirty="0"/>
              <a:t>de</a:t>
            </a:r>
            <a:r>
              <a:rPr spc="-25" dirty="0"/>
              <a:t> </a:t>
            </a:r>
            <a:r>
              <a:rPr b="1" dirty="0">
                <a:latin typeface="Calibri"/>
                <a:cs typeface="Calibri"/>
              </a:rPr>
              <a:t>4</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a:p>
        </p:txBody>
      </p:sp>
      <p:sp>
        <p:nvSpPr>
          <p:cNvPr id="3" name="Holder 3"/>
          <p:cNvSpPr>
            <a:spLocks noGrp="1"/>
          </p:cNvSpPr>
          <p:nvPr>
            <p:ph type="ftr" sz="quarter" idx="5"/>
          </p:nvPr>
        </p:nvSpPr>
        <p:spPr>
          <a:xfrm>
            <a:off x="452119" y="9490582"/>
            <a:ext cx="5810250" cy="115416"/>
          </a:xfrm>
          <a:prstGeom prst="rect">
            <a:avLst/>
          </a:prstGeom>
        </p:spPr>
        <p:txBody>
          <a:bodyPr lIns="0" tIns="0" rIns="0" bIns="0"/>
          <a:lstStyle>
            <a:lvl1pPr>
              <a:defRPr sz="800" b="0" i="0">
                <a:solidFill>
                  <a:schemeClr val="tx1"/>
                </a:solidFill>
                <a:latin typeface="Calibri"/>
                <a:cs typeface="Calibri"/>
              </a:defRPr>
            </a:lvl1pPr>
          </a:lstStyle>
          <a:p>
            <a:pPr marL="12700">
              <a:lnSpc>
                <a:spcPts val="865"/>
              </a:lnSpc>
            </a:pPr>
            <a:r>
              <a:rPr spc="-5" dirty="0"/>
              <a:t>“Este</a:t>
            </a:r>
            <a:r>
              <a:rPr spc="5" dirty="0"/>
              <a:t> </a:t>
            </a:r>
            <a:r>
              <a:rPr dirty="0"/>
              <a:t>programa</a:t>
            </a:r>
            <a:r>
              <a:rPr spc="10" dirty="0"/>
              <a:t> </a:t>
            </a:r>
            <a:r>
              <a:rPr spc="-5" dirty="0"/>
              <a:t>es</a:t>
            </a:r>
            <a:r>
              <a:rPr spc="5" dirty="0"/>
              <a:t> </a:t>
            </a:r>
            <a:r>
              <a:rPr spc="-5" dirty="0"/>
              <a:t>público,</a:t>
            </a:r>
            <a:r>
              <a:rPr spc="15" dirty="0"/>
              <a:t> </a:t>
            </a:r>
            <a:r>
              <a:rPr spc="-5" dirty="0"/>
              <a:t>ajeno</a:t>
            </a:r>
            <a:r>
              <a:rPr dirty="0"/>
              <a:t> a</a:t>
            </a:r>
            <a:r>
              <a:rPr spc="15" dirty="0"/>
              <a:t> </a:t>
            </a:r>
            <a:r>
              <a:rPr spc="-5" dirty="0"/>
              <a:t>cualquier</a:t>
            </a:r>
            <a:r>
              <a:rPr spc="5" dirty="0"/>
              <a:t> </a:t>
            </a:r>
            <a:r>
              <a:rPr spc="-5" dirty="0"/>
              <a:t>partido</a:t>
            </a:r>
            <a:r>
              <a:rPr spc="5" dirty="0"/>
              <a:t> </a:t>
            </a:r>
            <a:r>
              <a:rPr spc="-5" dirty="0"/>
              <a:t>político.</a:t>
            </a:r>
            <a:r>
              <a:rPr spc="15" dirty="0"/>
              <a:t> </a:t>
            </a:r>
            <a:r>
              <a:rPr spc="-5" dirty="0"/>
              <a:t>Queda</a:t>
            </a:r>
            <a:r>
              <a:rPr spc="5" dirty="0"/>
              <a:t> </a:t>
            </a:r>
            <a:r>
              <a:rPr spc="-5" dirty="0"/>
              <a:t>prohibido</a:t>
            </a:r>
            <a:r>
              <a:rPr spc="5" dirty="0"/>
              <a:t> </a:t>
            </a:r>
            <a:r>
              <a:rPr spc="-5" dirty="0"/>
              <a:t>el</a:t>
            </a:r>
            <a:r>
              <a:rPr spc="5" dirty="0"/>
              <a:t> </a:t>
            </a:r>
            <a:r>
              <a:rPr spc="-5" dirty="0"/>
              <a:t>uso</a:t>
            </a:r>
            <a:r>
              <a:rPr spc="15" dirty="0"/>
              <a:t> </a:t>
            </a:r>
            <a:r>
              <a:rPr spc="-5" dirty="0"/>
              <a:t>para</a:t>
            </a:r>
            <a:r>
              <a:rPr spc="5" dirty="0"/>
              <a:t> </a:t>
            </a:r>
            <a:r>
              <a:rPr spc="-5" dirty="0"/>
              <a:t>fines</a:t>
            </a:r>
            <a:r>
              <a:rPr spc="10" dirty="0"/>
              <a:t> </a:t>
            </a:r>
            <a:r>
              <a:rPr spc="-5" dirty="0"/>
              <a:t>distintos</a:t>
            </a:r>
            <a:r>
              <a:rPr spc="5" dirty="0"/>
              <a:t> </a:t>
            </a:r>
            <a:r>
              <a:rPr dirty="0"/>
              <a:t>a</a:t>
            </a:r>
            <a:r>
              <a:rPr spc="20" dirty="0"/>
              <a:t> </a:t>
            </a:r>
            <a:r>
              <a:rPr spc="-5" dirty="0"/>
              <a:t>los</a:t>
            </a:r>
            <a:r>
              <a:rPr spc="10" dirty="0"/>
              <a:t> </a:t>
            </a:r>
            <a:r>
              <a:rPr spc="-5" dirty="0"/>
              <a:t>establecidos</a:t>
            </a:r>
            <a:r>
              <a:rPr spc="5" dirty="0"/>
              <a:t> </a:t>
            </a:r>
            <a:r>
              <a:rPr spc="-5" dirty="0"/>
              <a:t>en</a:t>
            </a:r>
            <a:r>
              <a:rPr spc="10" dirty="0"/>
              <a:t> </a:t>
            </a:r>
            <a:r>
              <a:rPr spc="-5" dirty="0"/>
              <a:t>el</a:t>
            </a:r>
            <a:r>
              <a:rPr spc="15" dirty="0"/>
              <a:t> </a:t>
            </a:r>
            <a:r>
              <a:rPr spc="-5" dirty="0"/>
              <a:t>programa”.</a:t>
            </a:r>
          </a:p>
        </p:txBody>
      </p:sp>
      <p:sp>
        <p:nvSpPr>
          <p:cNvPr id="4" name="Holder 4"/>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7/19/2023</a:t>
            </a:fld>
            <a:endParaRPr lang="en-US"/>
          </a:p>
        </p:txBody>
      </p:sp>
      <p:sp>
        <p:nvSpPr>
          <p:cNvPr id="5" name="Holder 5"/>
          <p:cNvSpPr>
            <a:spLocks noGrp="1"/>
          </p:cNvSpPr>
          <p:nvPr>
            <p:ph type="sldNum" sz="quarter" idx="7"/>
          </p:nvPr>
        </p:nvSpPr>
        <p:spPr>
          <a:xfrm>
            <a:off x="6675881" y="9481439"/>
            <a:ext cx="681354" cy="139700"/>
          </a:xfrm>
          <a:prstGeom prst="rect">
            <a:avLst/>
          </a:prstGeom>
        </p:spPr>
        <p:txBody>
          <a:bodyPr lIns="0" tIns="0" rIns="0" bIns="0"/>
          <a:lstStyle>
            <a:lvl1pPr>
              <a:defRPr sz="900" b="0" i="0">
                <a:solidFill>
                  <a:schemeClr val="tx1"/>
                </a:solidFill>
                <a:latin typeface="Calibri"/>
                <a:cs typeface="Calibri"/>
              </a:defRPr>
            </a:lvl1pPr>
          </a:lstStyle>
          <a:p>
            <a:pPr marL="12700">
              <a:lnSpc>
                <a:spcPts val="955"/>
              </a:lnSpc>
            </a:pPr>
            <a:r>
              <a:rPr spc="-5" dirty="0"/>
              <a:t>Página</a:t>
            </a:r>
            <a:r>
              <a:rPr spc="-20" dirty="0"/>
              <a:t> </a:t>
            </a:r>
            <a:fld id="{81D60167-4931-47E6-BA6A-407CBD079E47}" type="slidenum">
              <a:rPr b="1" dirty="0">
                <a:latin typeface="Calibri"/>
                <a:cs typeface="Calibri"/>
              </a:rPr>
              <a:t>‹Nº›</a:t>
            </a:fld>
            <a:r>
              <a:rPr b="1" spc="-20" dirty="0">
                <a:latin typeface="Calibri"/>
                <a:cs typeface="Calibri"/>
              </a:rPr>
              <a:t> </a:t>
            </a:r>
            <a:r>
              <a:rPr spc="-5" dirty="0"/>
              <a:t>de</a:t>
            </a:r>
            <a:r>
              <a:rPr spc="-25" dirty="0"/>
              <a:t> </a:t>
            </a:r>
            <a:r>
              <a:rPr b="1" dirty="0">
                <a:latin typeface="Calibri"/>
                <a:cs typeface="Calibri"/>
              </a:rPr>
              <a:t>4</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452119" y="9490582"/>
            <a:ext cx="5810250" cy="115416"/>
          </a:xfrm>
          <a:prstGeom prst="rect">
            <a:avLst/>
          </a:prstGeom>
        </p:spPr>
        <p:txBody>
          <a:bodyPr lIns="0" tIns="0" rIns="0" bIns="0"/>
          <a:lstStyle>
            <a:lvl1pPr>
              <a:defRPr sz="800" b="0" i="0">
                <a:solidFill>
                  <a:schemeClr val="tx1"/>
                </a:solidFill>
                <a:latin typeface="Calibri"/>
                <a:cs typeface="Calibri"/>
              </a:defRPr>
            </a:lvl1pPr>
          </a:lstStyle>
          <a:p>
            <a:pPr marL="12700">
              <a:lnSpc>
                <a:spcPts val="865"/>
              </a:lnSpc>
            </a:pPr>
            <a:r>
              <a:rPr spc="-5" dirty="0"/>
              <a:t>“Este</a:t>
            </a:r>
            <a:r>
              <a:rPr spc="5" dirty="0"/>
              <a:t> </a:t>
            </a:r>
            <a:r>
              <a:rPr dirty="0"/>
              <a:t>programa</a:t>
            </a:r>
            <a:r>
              <a:rPr spc="10" dirty="0"/>
              <a:t> </a:t>
            </a:r>
            <a:r>
              <a:rPr spc="-5" dirty="0"/>
              <a:t>es</a:t>
            </a:r>
            <a:r>
              <a:rPr spc="5" dirty="0"/>
              <a:t> </a:t>
            </a:r>
            <a:r>
              <a:rPr spc="-5" dirty="0"/>
              <a:t>público,</a:t>
            </a:r>
            <a:r>
              <a:rPr spc="15" dirty="0"/>
              <a:t> </a:t>
            </a:r>
            <a:r>
              <a:rPr spc="-5" dirty="0"/>
              <a:t>ajeno</a:t>
            </a:r>
            <a:r>
              <a:rPr dirty="0"/>
              <a:t> a</a:t>
            </a:r>
            <a:r>
              <a:rPr spc="15" dirty="0"/>
              <a:t> </a:t>
            </a:r>
            <a:r>
              <a:rPr spc="-5" dirty="0"/>
              <a:t>cualquier</a:t>
            </a:r>
            <a:r>
              <a:rPr spc="5" dirty="0"/>
              <a:t> </a:t>
            </a:r>
            <a:r>
              <a:rPr spc="-5" dirty="0"/>
              <a:t>partido</a:t>
            </a:r>
            <a:r>
              <a:rPr spc="5" dirty="0"/>
              <a:t> </a:t>
            </a:r>
            <a:r>
              <a:rPr spc="-5" dirty="0"/>
              <a:t>político.</a:t>
            </a:r>
            <a:r>
              <a:rPr spc="15" dirty="0"/>
              <a:t> </a:t>
            </a:r>
            <a:r>
              <a:rPr spc="-5" dirty="0"/>
              <a:t>Queda</a:t>
            </a:r>
            <a:r>
              <a:rPr spc="5" dirty="0"/>
              <a:t> </a:t>
            </a:r>
            <a:r>
              <a:rPr spc="-5" dirty="0"/>
              <a:t>prohibido</a:t>
            </a:r>
            <a:r>
              <a:rPr spc="5" dirty="0"/>
              <a:t> </a:t>
            </a:r>
            <a:r>
              <a:rPr spc="-5" dirty="0"/>
              <a:t>el</a:t>
            </a:r>
            <a:r>
              <a:rPr spc="5" dirty="0"/>
              <a:t> </a:t>
            </a:r>
            <a:r>
              <a:rPr spc="-5" dirty="0"/>
              <a:t>uso</a:t>
            </a:r>
            <a:r>
              <a:rPr spc="15" dirty="0"/>
              <a:t> </a:t>
            </a:r>
            <a:r>
              <a:rPr spc="-5" dirty="0"/>
              <a:t>para</a:t>
            </a:r>
            <a:r>
              <a:rPr spc="5" dirty="0"/>
              <a:t> </a:t>
            </a:r>
            <a:r>
              <a:rPr spc="-5" dirty="0"/>
              <a:t>fines</a:t>
            </a:r>
            <a:r>
              <a:rPr spc="10" dirty="0"/>
              <a:t> </a:t>
            </a:r>
            <a:r>
              <a:rPr spc="-5" dirty="0"/>
              <a:t>distintos</a:t>
            </a:r>
            <a:r>
              <a:rPr spc="5" dirty="0"/>
              <a:t> </a:t>
            </a:r>
            <a:r>
              <a:rPr dirty="0"/>
              <a:t>a</a:t>
            </a:r>
            <a:r>
              <a:rPr spc="20" dirty="0"/>
              <a:t> </a:t>
            </a:r>
            <a:r>
              <a:rPr spc="-5" dirty="0"/>
              <a:t>los</a:t>
            </a:r>
            <a:r>
              <a:rPr spc="10" dirty="0"/>
              <a:t> </a:t>
            </a:r>
            <a:r>
              <a:rPr spc="-5" dirty="0"/>
              <a:t>establecidos</a:t>
            </a:r>
            <a:r>
              <a:rPr spc="5" dirty="0"/>
              <a:t> </a:t>
            </a:r>
            <a:r>
              <a:rPr spc="-5" dirty="0"/>
              <a:t>en</a:t>
            </a:r>
            <a:r>
              <a:rPr spc="10" dirty="0"/>
              <a:t> </a:t>
            </a:r>
            <a:r>
              <a:rPr spc="-5" dirty="0"/>
              <a:t>el</a:t>
            </a:r>
            <a:r>
              <a:rPr spc="15" dirty="0"/>
              <a:t> </a:t>
            </a:r>
            <a:r>
              <a:rPr spc="-5" dirty="0"/>
              <a:t>programa”.</a:t>
            </a:r>
          </a:p>
        </p:txBody>
      </p:sp>
      <p:sp>
        <p:nvSpPr>
          <p:cNvPr id="3" name="Holder 3"/>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7/19/2023</a:t>
            </a:fld>
            <a:endParaRPr lang="en-US"/>
          </a:p>
        </p:txBody>
      </p:sp>
      <p:sp>
        <p:nvSpPr>
          <p:cNvPr id="4" name="Holder 4"/>
          <p:cNvSpPr>
            <a:spLocks noGrp="1"/>
          </p:cNvSpPr>
          <p:nvPr>
            <p:ph type="sldNum" sz="quarter" idx="7"/>
          </p:nvPr>
        </p:nvSpPr>
        <p:spPr>
          <a:xfrm>
            <a:off x="6675881" y="9481439"/>
            <a:ext cx="681354" cy="139700"/>
          </a:xfrm>
          <a:prstGeom prst="rect">
            <a:avLst/>
          </a:prstGeom>
        </p:spPr>
        <p:txBody>
          <a:bodyPr lIns="0" tIns="0" rIns="0" bIns="0"/>
          <a:lstStyle>
            <a:lvl1pPr>
              <a:defRPr sz="900" b="0" i="0">
                <a:solidFill>
                  <a:schemeClr val="tx1"/>
                </a:solidFill>
                <a:latin typeface="Calibri"/>
                <a:cs typeface="Calibri"/>
              </a:defRPr>
            </a:lvl1pPr>
          </a:lstStyle>
          <a:p>
            <a:pPr marL="12700">
              <a:lnSpc>
                <a:spcPts val="955"/>
              </a:lnSpc>
            </a:pPr>
            <a:r>
              <a:rPr spc="-5" dirty="0"/>
              <a:t>Página</a:t>
            </a:r>
            <a:r>
              <a:rPr spc="-20" dirty="0"/>
              <a:t> </a:t>
            </a:r>
            <a:fld id="{81D60167-4931-47E6-BA6A-407CBD079E47}" type="slidenum">
              <a:rPr b="1" dirty="0">
                <a:latin typeface="Calibri"/>
                <a:cs typeface="Calibri"/>
              </a:rPr>
              <a:t>‹Nº›</a:t>
            </a:fld>
            <a:r>
              <a:rPr b="1" spc="-20" dirty="0">
                <a:latin typeface="Calibri"/>
                <a:cs typeface="Calibri"/>
              </a:rPr>
              <a:t> </a:t>
            </a:r>
            <a:r>
              <a:rPr spc="-5" dirty="0"/>
              <a:t>de</a:t>
            </a:r>
            <a:r>
              <a:rPr spc="-25" dirty="0"/>
              <a:t> </a:t>
            </a:r>
            <a:r>
              <a:rPr b="1" dirty="0">
                <a:latin typeface="Calibri"/>
                <a:cs typeface="Calibri"/>
              </a:rPr>
              <a:t>4</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ángulo: esquinas redondeadas 20">
            <a:extLst>
              <a:ext uri="{FF2B5EF4-FFF2-40B4-BE49-F238E27FC236}">
                <a16:creationId xmlns:a16="http://schemas.microsoft.com/office/drawing/2014/main" id="{9BC02181-47F0-694D-28C7-3CBE17BB44AD}"/>
              </a:ext>
            </a:extLst>
          </p:cNvPr>
          <p:cNvSpPr/>
          <p:nvPr/>
        </p:nvSpPr>
        <p:spPr>
          <a:xfrm>
            <a:off x="228600" y="251041"/>
            <a:ext cx="7315200" cy="672294"/>
          </a:xfrm>
          <a:prstGeom prst="roundRect">
            <a:avLst/>
          </a:prstGeom>
          <a:solidFill>
            <a:srgbClr val="A41D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object 4"/>
          <p:cNvSpPr txBox="1"/>
          <p:nvPr/>
        </p:nvSpPr>
        <p:spPr>
          <a:xfrm>
            <a:off x="317502" y="955461"/>
            <a:ext cx="6775450" cy="415498"/>
          </a:xfrm>
          <a:prstGeom prst="rect">
            <a:avLst/>
          </a:prstGeom>
          <a:noFill/>
          <a:ln w="6096">
            <a:noFill/>
          </a:ln>
        </p:spPr>
        <p:txBody>
          <a:bodyPr vert="horz" wrap="square" lIns="0" tIns="182880" rIns="0" bIns="0" rtlCol="0">
            <a:spAutoFit/>
          </a:bodyPr>
          <a:lstStyle/>
          <a:p>
            <a:pPr marL="156845" algn="ctr">
              <a:lnSpc>
                <a:spcPct val="100000"/>
              </a:lnSpc>
              <a:spcBef>
                <a:spcPts val="1440"/>
              </a:spcBef>
            </a:pPr>
            <a:r>
              <a:rPr lang="es-MX" sz="1500" b="1" spc="-30" dirty="0">
                <a:solidFill>
                  <a:srgbClr val="A41D3D"/>
                </a:solidFill>
                <a:latin typeface="Montserrat" panose="00000500000000000000" pitchFamily="2" charset="0"/>
                <a:cs typeface="Verdana"/>
              </a:rPr>
              <a:t>ACTA DE CONSTITUCIÓN DEL COMITÉ DE CONTRALORÍA SOCIAL</a:t>
            </a:r>
            <a:endParaRPr lang="es-MX" sz="1500" b="1" dirty="0">
              <a:solidFill>
                <a:srgbClr val="A41D3D"/>
              </a:solidFill>
              <a:latin typeface="Montserrat" panose="00000500000000000000" pitchFamily="2" charset="0"/>
              <a:cs typeface="Verdana"/>
            </a:endParaRPr>
          </a:p>
        </p:txBody>
      </p:sp>
      <p:sp>
        <p:nvSpPr>
          <p:cNvPr id="10" name="object 10"/>
          <p:cNvSpPr txBox="1"/>
          <p:nvPr/>
        </p:nvSpPr>
        <p:spPr>
          <a:xfrm>
            <a:off x="445192" y="4008626"/>
            <a:ext cx="4999355" cy="253916"/>
          </a:xfrm>
          <a:prstGeom prst="rect">
            <a:avLst/>
          </a:prstGeom>
        </p:spPr>
        <p:txBody>
          <a:bodyPr vert="horz" wrap="square" lIns="0" tIns="83820" rIns="0" bIns="0" rtlCol="0">
            <a:spAutoFit/>
          </a:bodyPr>
          <a:lstStyle/>
          <a:p>
            <a:pPr marL="12700">
              <a:lnSpc>
                <a:spcPct val="100000"/>
              </a:lnSpc>
              <a:spcBef>
                <a:spcPts val="660"/>
              </a:spcBef>
            </a:pPr>
            <a:r>
              <a:rPr lang="es-MX" sz="1100" b="1" dirty="0">
                <a:solidFill>
                  <a:srgbClr val="404041"/>
                </a:solidFill>
                <a:latin typeface="Montserrat" panose="00000500000000000000" pitchFamily="2" charset="0"/>
              </a:rPr>
              <a:t>1. Datos del apoyo del programa</a:t>
            </a:r>
          </a:p>
        </p:txBody>
      </p:sp>
      <p:graphicFrame>
        <p:nvGraphicFramePr>
          <p:cNvPr id="11" name="object 11"/>
          <p:cNvGraphicFramePr>
            <a:graphicFrameLocks noGrp="1"/>
          </p:cNvGraphicFramePr>
          <p:nvPr>
            <p:extLst>
              <p:ext uri="{D42A27DB-BD31-4B8C-83A1-F6EECF244321}">
                <p14:modId xmlns:p14="http://schemas.microsoft.com/office/powerpoint/2010/main" val="3934898901"/>
              </p:ext>
            </p:extLst>
          </p:nvPr>
        </p:nvGraphicFramePr>
        <p:xfrm>
          <a:off x="471516" y="4440156"/>
          <a:ext cx="6691283" cy="5029027"/>
        </p:xfrm>
        <a:graphic>
          <a:graphicData uri="http://schemas.openxmlformats.org/drawingml/2006/table">
            <a:tbl>
              <a:tblPr firstRow="1" bandRow="1">
                <a:tableStyleId>{2D5ABB26-0587-4C30-8999-92F81FD0307C}</a:tableStyleId>
              </a:tblPr>
              <a:tblGrid>
                <a:gridCol w="285324">
                  <a:extLst>
                    <a:ext uri="{9D8B030D-6E8A-4147-A177-3AD203B41FA5}">
                      <a16:colId xmlns:a16="http://schemas.microsoft.com/office/drawing/2014/main" val="2161913757"/>
                    </a:ext>
                  </a:extLst>
                </a:gridCol>
                <a:gridCol w="1496931">
                  <a:extLst>
                    <a:ext uri="{9D8B030D-6E8A-4147-A177-3AD203B41FA5}">
                      <a16:colId xmlns:a16="http://schemas.microsoft.com/office/drawing/2014/main" val="20000"/>
                    </a:ext>
                  </a:extLst>
                </a:gridCol>
                <a:gridCol w="149693">
                  <a:extLst>
                    <a:ext uri="{9D8B030D-6E8A-4147-A177-3AD203B41FA5}">
                      <a16:colId xmlns:a16="http://schemas.microsoft.com/office/drawing/2014/main" val="991321972"/>
                    </a:ext>
                  </a:extLst>
                </a:gridCol>
                <a:gridCol w="4759335">
                  <a:extLst>
                    <a:ext uri="{9D8B030D-6E8A-4147-A177-3AD203B41FA5}">
                      <a16:colId xmlns:a16="http://schemas.microsoft.com/office/drawing/2014/main" val="1780012897"/>
                    </a:ext>
                  </a:extLst>
                </a:gridCol>
              </a:tblGrid>
              <a:tr h="475937">
                <a:tc>
                  <a:txBody>
                    <a:bodyPr/>
                    <a:lstStyle/>
                    <a:p>
                      <a:pPr marL="43815">
                        <a:lnSpc>
                          <a:spcPct val="100000"/>
                        </a:lnSpc>
                        <a:spcBef>
                          <a:spcPts val="295"/>
                        </a:spcBef>
                      </a:pPr>
                      <a:endParaRPr sz="900" b="0" spc="5" dirty="0">
                        <a:solidFill>
                          <a:schemeClr val="tx1"/>
                        </a:solidFill>
                        <a:latin typeface="Montserrat" panose="00000500000000000000" pitchFamily="2" charset="0"/>
                        <a:ea typeface="+mn-ea"/>
                        <a:cs typeface="+mn-cs"/>
                      </a:endParaRPr>
                    </a:p>
                  </a:txBody>
                  <a:tcPr marL="0" marR="0" marT="37465" marB="0">
                    <a:lnL w="6350">
                      <a:solidFill>
                        <a:srgbClr val="D0CECE"/>
                      </a:solidFill>
                      <a:prstDash val="solid"/>
                    </a:lnL>
                    <a:lnR w="6350">
                      <a:solidFill>
                        <a:srgbClr val="D0CECE"/>
                      </a:solidFill>
                      <a:prstDash val="solid"/>
                    </a:lnR>
                    <a:lnT w="6350">
                      <a:solidFill>
                        <a:srgbClr val="D0CECE"/>
                      </a:solidFill>
                      <a:prstDash val="solid"/>
                    </a:lnT>
                    <a:lnB w="6350" cap="flat" cmpd="sng" algn="ctr">
                      <a:solidFill>
                        <a:srgbClr val="D0CECE"/>
                      </a:solidFill>
                      <a:prstDash val="solid"/>
                      <a:round/>
                      <a:headEnd type="none" w="med" len="med"/>
                      <a:tailEnd type="none" w="med" len="med"/>
                    </a:lnB>
                    <a:solidFill>
                      <a:srgbClr val="A41D3D"/>
                    </a:solidFill>
                  </a:tcPr>
                </a:tc>
                <a:tc>
                  <a:txBody>
                    <a:bodyPr/>
                    <a:lstStyle/>
                    <a:p>
                      <a:pPr marL="43815">
                        <a:lnSpc>
                          <a:spcPct val="100000"/>
                        </a:lnSpc>
                        <a:spcBef>
                          <a:spcPts val="295"/>
                        </a:spcBef>
                      </a:pPr>
                      <a:r>
                        <a:rPr lang="es-MX" sz="1000" b="0" spc="-45" dirty="0">
                          <a:solidFill>
                            <a:schemeClr val="tx1"/>
                          </a:solidFill>
                          <a:latin typeface="Montserrat" panose="00000500000000000000" pitchFamily="2" charset="0"/>
                          <a:cs typeface="Verdana"/>
                        </a:rPr>
                        <a:t>  </a:t>
                      </a:r>
                      <a:r>
                        <a:rPr lang="es-MX" sz="900" b="0" spc="5" dirty="0">
                          <a:solidFill>
                            <a:schemeClr val="tx1"/>
                          </a:solidFill>
                          <a:latin typeface="Montserrat" panose="00000500000000000000" pitchFamily="2" charset="0"/>
                          <a:ea typeface="+mn-ea"/>
                          <a:cs typeface="+mn-cs"/>
                        </a:rPr>
                        <a:t>Apoyo, obra o servicio:</a:t>
                      </a:r>
                      <a:endParaRPr sz="900" b="0" spc="5" dirty="0">
                        <a:solidFill>
                          <a:schemeClr val="tx1"/>
                        </a:solidFill>
                        <a:latin typeface="Montserrat" panose="00000500000000000000" pitchFamily="2" charset="0"/>
                        <a:ea typeface="+mn-ea"/>
                        <a:cs typeface="+mn-cs"/>
                      </a:endParaRPr>
                    </a:p>
                  </a:txBody>
                  <a:tcPr marL="0" marR="0" marT="37465" marB="0" anchor="ctr">
                    <a:lnL w="6350" cap="flat" cmpd="sng" algn="ctr">
                      <a:solidFill>
                        <a:srgbClr val="D0CECE"/>
                      </a:solidFill>
                      <a:prstDash val="solid"/>
                      <a:round/>
                      <a:headEnd type="none" w="med" len="med"/>
                      <a:tailEnd type="none" w="med" len="med"/>
                    </a:lnL>
                    <a:lnR w="6350">
                      <a:solidFill>
                        <a:srgbClr val="D0CECE"/>
                      </a:solidFill>
                      <a:prstDash val="solid"/>
                    </a:lnR>
                    <a:lnT w="6350">
                      <a:solidFill>
                        <a:srgbClr val="D0CECE"/>
                      </a:solidFill>
                      <a:prstDash val="solid"/>
                    </a:lnT>
                    <a:lnB w="6350" cap="flat" cmpd="sng" algn="ctr">
                      <a:solidFill>
                        <a:srgbClr val="D0CECE"/>
                      </a:solidFill>
                      <a:prstDash val="solid"/>
                      <a:round/>
                      <a:headEnd type="none" w="med" len="med"/>
                      <a:tailEnd type="none" w="med" len="med"/>
                    </a:lnB>
                    <a:solidFill>
                      <a:schemeClr val="bg1">
                        <a:lumMod val="95000"/>
                      </a:schemeClr>
                    </a:solidFill>
                  </a:tcPr>
                </a:tc>
                <a:tc gridSpan="2">
                  <a:txBody>
                    <a:bodyPr/>
                    <a:lstStyle/>
                    <a:p>
                      <a:pPr marL="43815">
                        <a:lnSpc>
                          <a:spcPct val="100000"/>
                        </a:lnSpc>
                        <a:spcBef>
                          <a:spcPts val="295"/>
                        </a:spcBef>
                      </a:pPr>
                      <a:endParaRPr lang="es-MX" sz="900" b="0" spc="5" dirty="0">
                        <a:solidFill>
                          <a:schemeClr val="tx1"/>
                        </a:solidFill>
                        <a:latin typeface="Montserrat" panose="00000500000000000000" pitchFamily="2" charset="0"/>
                        <a:ea typeface="+mn-ea"/>
                        <a:cs typeface="+mn-cs"/>
                      </a:endParaRPr>
                    </a:p>
                    <a:p>
                      <a:pPr marL="43815">
                        <a:lnSpc>
                          <a:spcPct val="100000"/>
                        </a:lnSpc>
                        <a:spcBef>
                          <a:spcPts val="295"/>
                        </a:spcBef>
                      </a:pPr>
                      <a:endParaRPr sz="900" b="0" spc="5" dirty="0">
                        <a:solidFill>
                          <a:schemeClr val="tx1"/>
                        </a:solidFill>
                        <a:latin typeface="Montserrat" panose="00000500000000000000" pitchFamily="2" charset="0"/>
                        <a:ea typeface="+mn-ea"/>
                        <a:cs typeface="+mn-cs"/>
                      </a:endParaRPr>
                    </a:p>
                  </a:txBody>
                  <a:tcPr marL="0" marR="0" marT="37465" marB="0">
                    <a:lnL w="6350">
                      <a:solidFill>
                        <a:srgbClr val="D0CECE"/>
                      </a:solidFill>
                      <a:prstDash val="solid"/>
                    </a:lnL>
                    <a:lnR w="6350" cap="flat" cmpd="sng" algn="ctr">
                      <a:solidFill>
                        <a:srgbClr val="D0CECE"/>
                      </a:solidFill>
                      <a:prstDash val="solid"/>
                      <a:round/>
                      <a:headEnd type="none" w="med" len="med"/>
                      <a:tailEnd type="none" w="med" len="med"/>
                    </a:lnR>
                    <a:lnT w="6350">
                      <a:solidFill>
                        <a:srgbClr val="D0CECE"/>
                      </a:solidFill>
                      <a:prstDash val="solid"/>
                    </a:lnT>
                    <a:lnB w="6350">
                      <a:solidFill>
                        <a:srgbClr val="D0CECE"/>
                      </a:solidFill>
                      <a:prstDash val="solid"/>
                    </a:lnB>
                    <a:solidFill>
                      <a:schemeClr val="bg1"/>
                    </a:solidFill>
                  </a:tcPr>
                </a:tc>
                <a:tc hMerge="1">
                  <a:txBody>
                    <a:bodyPr/>
                    <a:lstStyle/>
                    <a:p>
                      <a:pPr marL="43815">
                        <a:lnSpc>
                          <a:spcPct val="100000"/>
                        </a:lnSpc>
                        <a:spcBef>
                          <a:spcPts val="295"/>
                        </a:spcBef>
                      </a:pPr>
                      <a:endParaRPr sz="900" b="0" spc="5" dirty="0">
                        <a:solidFill>
                          <a:schemeClr val="tx1"/>
                        </a:solidFill>
                        <a:latin typeface="Montserrat" panose="00000500000000000000" pitchFamily="2" charset="0"/>
                        <a:ea typeface="+mn-ea"/>
                        <a:cs typeface="+mn-cs"/>
                      </a:endParaRPr>
                    </a:p>
                  </a:txBody>
                  <a:tcPr marL="0" marR="0" marT="37465" marB="0">
                    <a:lnL w="6350">
                      <a:solidFill>
                        <a:srgbClr val="D0CECE"/>
                      </a:solidFill>
                      <a:prstDash val="solid"/>
                    </a:lnL>
                    <a:lnR w="6350">
                      <a:solidFill>
                        <a:srgbClr val="D0CECE"/>
                      </a:solidFill>
                      <a:prstDash val="solid"/>
                    </a:lnR>
                    <a:lnT w="6350">
                      <a:solidFill>
                        <a:srgbClr val="D0CECE"/>
                      </a:solidFill>
                      <a:prstDash val="solid"/>
                    </a:lnT>
                    <a:lnB w="6350" cap="flat" cmpd="sng" algn="ctr">
                      <a:solidFill>
                        <a:srgbClr val="D0CECE"/>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65507">
                <a:tc gridSpan="4">
                  <a:txBody>
                    <a:bodyPr/>
                    <a:lstStyle/>
                    <a:p>
                      <a:pPr marL="43815" lvl="0" algn="l">
                        <a:lnSpc>
                          <a:spcPct val="100000"/>
                        </a:lnSpc>
                        <a:spcBef>
                          <a:spcPts val="295"/>
                        </a:spcBef>
                      </a:pPr>
                      <a:r>
                        <a:rPr lang="es-MX" sz="900" b="0" dirty="0">
                          <a:solidFill>
                            <a:srgbClr val="FFFFFF"/>
                          </a:solidFill>
                          <a:latin typeface="Montserrat" panose="00000500000000000000" pitchFamily="2" charset="0"/>
                        </a:rPr>
                        <a:t>      </a:t>
                      </a:r>
                      <a:r>
                        <a:rPr sz="900" b="0" dirty="0" err="1">
                          <a:solidFill>
                            <a:srgbClr val="FFFFFF"/>
                          </a:solidFill>
                          <a:latin typeface="Montserrat" panose="00000500000000000000" pitchFamily="2" charset="0"/>
                        </a:rPr>
                        <a:t>O</a:t>
                      </a:r>
                      <a:r>
                        <a:rPr sz="900" b="0" spc="-5" dirty="0" err="1">
                          <a:solidFill>
                            <a:srgbClr val="FFFFFF"/>
                          </a:solidFill>
                          <a:latin typeface="Montserrat" panose="00000500000000000000" pitchFamily="2" charset="0"/>
                        </a:rPr>
                        <a:t>b</a:t>
                      </a:r>
                      <a:r>
                        <a:rPr sz="900" b="0" spc="5" dirty="0" err="1">
                          <a:solidFill>
                            <a:srgbClr val="FFFFFF"/>
                          </a:solidFill>
                          <a:latin typeface="Montserrat" panose="00000500000000000000" pitchFamily="2" charset="0"/>
                        </a:rPr>
                        <a:t>j</a:t>
                      </a:r>
                      <a:r>
                        <a:rPr sz="900" b="0" spc="-5" dirty="0" err="1">
                          <a:solidFill>
                            <a:srgbClr val="FFFFFF"/>
                          </a:solidFill>
                          <a:latin typeface="Montserrat" panose="00000500000000000000" pitchFamily="2" charset="0"/>
                        </a:rPr>
                        <a:t>e</a:t>
                      </a:r>
                      <a:r>
                        <a:rPr sz="900" b="0" dirty="0" err="1">
                          <a:solidFill>
                            <a:srgbClr val="FFFFFF"/>
                          </a:solidFill>
                          <a:latin typeface="Montserrat" panose="00000500000000000000" pitchFamily="2" charset="0"/>
                        </a:rPr>
                        <a:t>ti</a:t>
                      </a:r>
                      <a:r>
                        <a:rPr sz="900" b="0" spc="10" dirty="0" err="1">
                          <a:solidFill>
                            <a:srgbClr val="FFFFFF"/>
                          </a:solidFill>
                          <a:latin typeface="Montserrat" panose="00000500000000000000" pitchFamily="2" charset="0"/>
                        </a:rPr>
                        <a:t>v</a:t>
                      </a:r>
                      <a:r>
                        <a:rPr sz="900" b="0" dirty="0" err="1">
                          <a:solidFill>
                            <a:srgbClr val="FFFFFF"/>
                          </a:solidFill>
                          <a:latin typeface="Montserrat" panose="00000500000000000000" pitchFamily="2" charset="0"/>
                        </a:rPr>
                        <a:t>o</a:t>
                      </a:r>
                      <a:r>
                        <a:rPr sz="900" b="0" spc="-60" dirty="0">
                          <a:solidFill>
                            <a:srgbClr val="FFFFFF"/>
                          </a:solidFill>
                          <a:latin typeface="Montserrat" panose="00000500000000000000" pitchFamily="2" charset="0"/>
                        </a:rPr>
                        <a:t> </a:t>
                      </a:r>
                      <a:r>
                        <a:rPr sz="900" b="0" dirty="0">
                          <a:solidFill>
                            <a:srgbClr val="FFFFFF"/>
                          </a:solidFill>
                          <a:latin typeface="Montserrat" panose="00000500000000000000" pitchFamily="2" charset="0"/>
                        </a:rPr>
                        <a:t>G</a:t>
                      </a:r>
                      <a:r>
                        <a:rPr sz="900" b="0" spc="5" dirty="0">
                          <a:solidFill>
                            <a:srgbClr val="FFFFFF"/>
                          </a:solidFill>
                          <a:latin typeface="Montserrat" panose="00000500000000000000" pitchFamily="2" charset="0"/>
                        </a:rPr>
                        <a:t>e</a:t>
                      </a:r>
                      <a:r>
                        <a:rPr sz="900" b="0" spc="-5" dirty="0">
                          <a:solidFill>
                            <a:srgbClr val="FFFFFF"/>
                          </a:solidFill>
                          <a:latin typeface="Montserrat" panose="00000500000000000000" pitchFamily="2" charset="0"/>
                        </a:rPr>
                        <a:t>ne</a:t>
                      </a:r>
                      <a:r>
                        <a:rPr sz="900" b="0" spc="10" dirty="0">
                          <a:solidFill>
                            <a:srgbClr val="FFFFFF"/>
                          </a:solidFill>
                          <a:latin typeface="Montserrat" panose="00000500000000000000" pitchFamily="2" charset="0"/>
                        </a:rPr>
                        <a:t>r</a:t>
                      </a:r>
                      <a:r>
                        <a:rPr sz="900" b="0" dirty="0">
                          <a:solidFill>
                            <a:srgbClr val="FFFFFF"/>
                          </a:solidFill>
                          <a:latin typeface="Montserrat" panose="00000500000000000000" pitchFamily="2" charset="0"/>
                        </a:rPr>
                        <a:t>al:</a:t>
                      </a:r>
                      <a:endParaRPr sz="900" b="0" dirty="0">
                        <a:latin typeface="Montserrat" panose="00000500000000000000" pitchFamily="2" charset="0"/>
                      </a:endParaRPr>
                    </a:p>
                  </a:txBody>
                  <a:tcPr marL="0" marR="0" marT="37465" marB="0">
                    <a:lnL w="6350">
                      <a:solidFill>
                        <a:srgbClr val="D0CECE"/>
                      </a:solidFill>
                      <a:prstDash val="soli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41D3D"/>
                    </a:solidFill>
                  </a:tcPr>
                </a:tc>
                <a:tc hMerge="1">
                  <a:txBody>
                    <a:bodyPr/>
                    <a:lstStyle/>
                    <a:p>
                      <a:pPr marL="43815">
                        <a:lnSpc>
                          <a:spcPct val="100000"/>
                        </a:lnSpc>
                        <a:spcBef>
                          <a:spcPts val="295"/>
                        </a:spcBef>
                      </a:pPr>
                      <a:r>
                        <a:rPr sz="1000" b="1" dirty="0">
                          <a:solidFill>
                            <a:srgbClr val="FFFFFF"/>
                          </a:solidFill>
                          <a:latin typeface="Montserrat" panose="00000500000000000000" pitchFamily="2" charset="0"/>
                          <a:cs typeface="Verdana"/>
                        </a:rPr>
                        <a:t>O</a:t>
                      </a:r>
                      <a:r>
                        <a:rPr sz="1000" b="1" spc="-5" dirty="0">
                          <a:solidFill>
                            <a:srgbClr val="FFFFFF"/>
                          </a:solidFill>
                          <a:latin typeface="Montserrat" panose="00000500000000000000" pitchFamily="2" charset="0"/>
                          <a:cs typeface="Verdana"/>
                        </a:rPr>
                        <a:t>b</a:t>
                      </a:r>
                      <a:r>
                        <a:rPr sz="1000" b="1" spc="5" dirty="0">
                          <a:solidFill>
                            <a:srgbClr val="FFFFFF"/>
                          </a:solidFill>
                          <a:latin typeface="Montserrat" panose="00000500000000000000" pitchFamily="2" charset="0"/>
                          <a:cs typeface="Verdana"/>
                        </a:rPr>
                        <a:t>j</a:t>
                      </a:r>
                      <a:r>
                        <a:rPr sz="1000" b="1" spc="-5" dirty="0">
                          <a:solidFill>
                            <a:srgbClr val="FFFFFF"/>
                          </a:solidFill>
                          <a:latin typeface="Montserrat" panose="00000500000000000000" pitchFamily="2" charset="0"/>
                          <a:cs typeface="Verdana"/>
                        </a:rPr>
                        <a:t>e</a:t>
                      </a:r>
                      <a:r>
                        <a:rPr sz="1000" b="1" dirty="0">
                          <a:solidFill>
                            <a:srgbClr val="FFFFFF"/>
                          </a:solidFill>
                          <a:latin typeface="Montserrat" panose="00000500000000000000" pitchFamily="2" charset="0"/>
                          <a:cs typeface="Verdana"/>
                        </a:rPr>
                        <a:t>ti</a:t>
                      </a:r>
                      <a:r>
                        <a:rPr sz="1000" b="1" spc="10" dirty="0">
                          <a:solidFill>
                            <a:srgbClr val="FFFFFF"/>
                          </a:solidFill>
                          <a:latin typeface="Montserrat" panose="00000500000000000000" pitchFamily="2" charset="0"/>
                          <a:cs typeface="Verdana"/>
                        </a:rPr>
                        <a:t>v</a:t>
                      </a:r>
                      <a:r>
                        <a:rPr sz="1000" b="1" dirty="0">
                          <a:solidFill>
                            <a:srgbClr val="FFFFFF"/>
                          </a:solidFill>
                          <a:latin typeface="Montserrat" panose="00000500000000000000" pitchFamily="2" charset="0"/>
                          <a:cs typeface="Verdana"/>
                        </a:rPr>
                        <a:t>o</a:t>
                      </a:r>
                      <a:r>
                        <a:rPr sz="1000" b="1" spc="-60" dirty="0">
                          <a:solidFill>
                            <a:srgbClr val="FFFFFF"/>
                          </a:solidFill>
                          <a:latin typeface="Montserrat" panose="00000500000000000000" pitchFamily="2" charset="0"/>
                          <a:cs typeface="Verdana"/>
                        </a:rPr>
                        <a:t> </a:t>
                      </a:r>
                      <a:r>
                        <a:rPr sz="1000" b="1" dirty="0">
                          <a:solidFill>
                            <a:srgbClr val="FFFFFF"/>
                          </a:solidFill>
                          <a:latin typeface="Montserrat" panose="00000500000000000000" pitchFamily="2" charset="0"/>
                          <a:cs typeface="Verdana"/>
                        </a:rPr>
                        <a:t>G</a:t>
                      </a:r>
                      <a:r>
                        <a:rPr sz="1000" b="1" spc="5" dirty="0">
                          <a:solidFill>
                            <a:srgbClr val="FFFFFF"/>
                          </a:solidFill>
                          <a:latin typeface="Montserrat" panose="00000500000000000000" pitchFamily="2" charset="0"/>
                          <a:cs typeface="Verdana"/>
                        </a:rPr>
                        <a:t>e</a:t>
                      </a:r>
                      <a:r>
                        <a:rPr sz="1000" b="1" spc="-5" dirty="0">
                          <a:solidFill>
                            <a:srgbClr val="FFFFFF"/>
                          </a:solidFill>
                          <a:latin typeface="Montserrat" panose="00000500000000000000" pitchFamily="2" charset="0"/>
                          <a:cs typeface="Verdana"/>
                        </a:rPr>
                        <a:t>ne</a:t>
                      </a:r>
                      <a:r>
                        <a:rPr sz="1000" b="1" spc="10" dirty="0">
                          <a:solidFill>
                            <a:srgbClr val="FFFFFF"/>
                          </a:solidFill>
                          <a:latin typeface="Montserrat" panose="00000500000000000000" pitchFamily="2" charset="0"/>
                          <a:cs typeface="Verdana"/>
                        </a:rPr>
                        <a:t>r</a:t>
                      </a:r>
                      <a:r>
                        <a:rPr sz="1000" b="1" dirty="0">
                          <a:solidFill>
                            <a:srgbClr val="FFFFFF"/>
                          </a:solidFill>
                          <a:latin typeface="Montserrat" panose="00000500000000000000" pitchFamily="2" charset="0"/>
                          <a:cs typeface="Verdana"/>
                        </a:rPr>
                        <a:t>al:</a:t>
                      </a:r>
                      <a:endParaRPr sz="1000" dirty="0">
                        <a:latin typeface="Montserrat" panose="00000500000000000000" pitchFamily="2" charset="0"/>
                        <a:cs typeface="Verdana"/>
                      </a:endParaRPr>
                    </a:p>
                  </a:txBody>
                  <a:tcPr marL="0" marR="0" marT="37465" marB="0">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005747"/>
                    </a:solidFill>
                  </a:tcPr>
                </a:tc>
                <a:tc hMerge="1">
                  <a:txBody>
                    <a:bodyPr/>
                    <a:lstStyle/>
                    <a:p>
                      <a:endParaRPr lang="es-MX"/>
                    </a:p>
                  </a:txBody>
                  <a:tcPr/>
                </a:tc>
                <a:tc hMerge="1">
                  <a:txBody>
                    <a:bodyPr/>
                    <a:lstStyle/>
                    <a:p>
                      <a:pPr marL="501015" lvl="1" algn="l">
                        <a:lnSpc>
                          <a:spcPct val="100000"/>
                        </a:lnSpc>
                        <a:spcBef>
                          <a:spcPts val="295"/>
                        </a:spcBef>
                      </a:pPr>
                      <a:endParaRPr sz="900" b="0" dirty="0">
                        <a:latin typeface="Montserrat" panose="00000500000000000000" pitchFamily="2" charset="0"/>
                      </a:endParaRPr>
                    </a:p>
                  </a:txBody>
                  <a:tcPr marL="0" marR="0" marT="37465" marB="0">
                    <a:lnL w="6350">
                      <a:solidFill>
                        <a:srgbClr val="D0CECE"/>
                      </a:solidFill>
                      <a:prstDash val="solid"/>
                    </a:lnL>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41D3D"/>
                    </a:solidFill>
                  </a:tcPr>
                </a:tc>
                <a:extLst>
                  <a:ext uri="{0D108BD9-81ED-4DB2-BD59-A6C34878D82A}">
                    <a16:rowId xmlns:a16="http://schemas.microsoft.com/office/drawing/2014/main" val="10001"/>
                  </a:ext>
                </a:extLst>
              </a:tr>
              <a:tr h="2003262">
                <a:tc gridSpan="4">
                  <a:txBody>
                    <a:bodyPr/>
                    <a:lstStyle/>
                    <a:p>
                      <a:pPr marL="43815" marR="38100" algn="just">
                        <a:lnSpc>
                          <a:spcPct val="109600"/>
                        </a:lnSpc>
                        <a:spcBef>
                          <a:spcPts val="480"/>
                        </a:spcBef>
                      </a:pPr>
                      <a:endParaRPr lang="es-MX" sz="1000" dirty="0">
                        <a:latin typeface="Montserrat" panose="00000500000000000000" pitchFamily="2" charset="0"/>
                      </a:endParaRPr>
                    </a:p>
                    <a:p>
                      <a:pPr marL="43815" marR="38100" algn="just">
                        <a:lnSpc>
                          <a:spcPct val="109600"/>
                        </a:lnSpc>
                        <a:spcBef>
                          <a:spcPts val="480"/>
                        </a:spcBef>
                      </a:pPr>
                      <a:endParaRPr lang="es-MX" sz="1000" dirty="0">
                        <a:latin typeface="Montserrat" panose="00000500000000000000" pitchFamily="2" charset="0"/>
                      </a:endParaRPr>
                    </a:p>
                    <a:p>
                      <a:pPr marL="43815" marR="38100" algn="just">
                        <a:lnSpc>
                          <a:spcPct val="109600"/>
                        </a:lnSpc>
                        <a:spcBef>
                          <a:spcPts val="480"/>
                        </a:spcBef>
                      </a:pPr>
                      <a:endParaRPr lang="es-MX" sz="1000" dirty="0">
                        <a:latin typeface="Montserrat" panose="00000500000000000000" pitchFamily="2" charset="0"/>
                      </a:endParaRPr>
                    </a:p>
                    <a:p>
                      <a:pPr marL="43815" marR="38100" algn="just">
                        <a:lnSpc>
                          <a:spcPct val="109600"/>
                        </a:lnSpc>
                        <a:spcBef>
                          <a:spcPts val="480"/>
                        </a:spcBef>
                      </a:pPr>
                      <a:endParaRPr lang="es-MX" sz="1000" dirty="0">
                        <a:latin typeface="Montserrat" panose="00000500000000000000" pitchFamily="2" charset="0"/>
                      </a:endParaRPr>
                    </a:p>
                    <a:p>
                      <a:pPr marL="43815" marR="38100" algn="just">
                        <a:lnSpc>
                          <a:spcPct val="109600"/>
                        </a:lnSpc>
                        <a:spcBef>
                          <a:spcPts val="480"/>
                        </a:spcBef>
                      </a:pPr>
                      <a:endParaRPr lang="es-MX" sz="1000" dirty="0">
                        <a:latin typeface="Montserrat" panose="00000500000000000000" pitchFamily="2" charset="0"/>
                      </a:endParaRPr>
                    </a:p>
                    <a:p>
                      <a:pPr marL="43815" marR="38100" algn="just">
                        <a:lnSpc>
                          <a:spcPct val="109600"/>
                        </a:lnSpc>
                        <a:spcBef>
                          <a:spcPts val="480"/>
                        </a:spcBef>
                      </a:pPr>
                      <a:endParaRPr lang="es-MX" sz="1000" dirty="0">
                        <a:latin typeface="Montserrat" panose="00000500000000000000" pitchFamily="2" charset="0"/>
                      </a:endParaRPr>
                    </a:p>
                    <a:p>
                      <a:pPr marL="43815" marR="38100" algn="just">
                        <a:lnSpc>
                          <a:spcPct val="109600"/>
                        </a:lnSpc>
                        <a:spcBef>
                          <a:spcPts val="480"/>
                        </a:spcBef>
                      </a:pPr>
                      <a:endParaRPr lang="es-MX" sz="1000" dirty="0">
                        <a:latin typeface="Montserrat" panose="00000500000000000000" pitchFamily="2" charset="0"/>
                      </a:endParaRPr>
                    </a:p>
                    <a:p>
                      <a:pPr marL="43815" marR="38100" algn="just">
                        <a:lnSpc>
                          <a:spcPct val="109600"/>
                        </a:lnSpc>
                        <a:spcBef>
                          <a:spcPts val="480"/>
                        </a:spcBef>
                      </a:pPr>
                      <a:endParaRPr sz="1000" dirty="0">
                        <a:latin typeface="Montserrat" panose="00000500000000000000" pitchFamily="2" charset="0"/>
                      </a:endParaRPr>
                    </a:p>
                  </a:txBody>
                  <a:tcPr marL="0" marR="0" marT="60960" marB="0">
                    <a:lnL w="6350">
                      <a:solidFill>
                        <a:srgbClr val="D0CECE"/>
                      </a:solidFill>
                      <a:prstDash val="soli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tcPr>
                </a:tc>
                <a:tc hMerge="1">
                  <a:txBody>
                    <a:bodyPr/>
                    <a:lstStyle/>
                    <a:p>
                      <a:pPr marL="43815" marR="38100" algn="just">
                        <a:lnSpc>
                          <a:spcPct val="109600"/>
                        </a:lnSpc>
                        <a:spcBef>
                          <a:spcPts val="480"/>
                        </a:spcBef>
                      </a:pPr>
                      <a:r>
                        <a:rPr sz="1000" spc="5" dirty="0">
                          <a:solidFill>
                            <a:srgbClr val="2E2E2E"/>
                          </a:solidFill>
                          <a:latin typeface="Montserrat" panose="00000500000000000000" pitchFamily="2" charset="0"/>
                          <a:cs typeface="Verdana"/>
                        </a:rPr>
                        <a:t>Lograr </a:t>
                      </a:r>
                      <a:r>
                        <a:rPr sz="1000" spc="30" dirty="0">
                          <a:solidFill>
                            <a:srgbClr val="2E2E2E"/>
                          </a:solidFill>
                          <a:latin typeface="Montserrat" panose="00000500000000000000" pitchFamily="2" charset="0"/>
                          <a:cs typeface="Verdana"/>
                        </a:rPr>
                        <a:t>que </a:t>
                      </a:r>
                      <a:r>
                        <a:rPr sz="1000" spc="-20" dirty="0">
                          <a:solidFill>
                            <a:srgbClr val="2E2E2E"/>
                          </a:solidFill>
                          <a:latin typeface="Montserrat" panose="00000500000000000000" pitchFamily="2" charset="0"/>
                          <a:cs typeface="Verdana"/>
                        </a:rPr>
                        <a:t>las </a:t>
                      </a:r>
                      <a:r>
                        <a:rPr sz="1000" spc="25" dirty="0">
                          <a:solidFill>
                            <a:srgbClr val="2E2E2E"/>
                          </a:solidFill>
                          <a:latin typeface="Montserrat" panose="00000500000000000000" pitchFamily="2" charset="0"/>
                          <a:cs typeface="Verdana"/>
                        </a:rPr>
                        <a:t>comunidades </a:t>
                      </a:r>
                      <a:r>
                        <a:rPr sz="1000" spc="-10" dirty="0">
                          <a:solidFill>
                            <a:srgbClr val="2E2E2E"/>
                          </a:solidFill>
                          <a:latin typeface="Montserrat" panose="00000500000000000000" pitchFamily="2" charset="0"/>
                          <a:cs typeface="Verdana"/>
                        </a:rPr>
                        <a:t>escolares </a:t>
                      </a:r>
                      <a:r>
                        <a:rPr sz="1000" spc="25" dirty="0">
                          <a:solidFill>
                            <a:srgbClr val="2E2E2E"/>
                          </a:solidFill>
                          <a:latin typeface="Montserrat" panose="00000500000000000000" pitchFamily="2" charset="0"/>
                          <a:cs typeface="Verdana"/>
                        </a:rPr>
                        <a:t>de </a:t>
                      </a:r>
                      <a:r>
                        <a:rPr sz="1000" spc="-10" dirty="0">
                          <a:solidFill>
                            <a:srgbClr val="2E2E2E"/>
                          </a:solidFill>
                          <a:latin typeface="Montserrat" panose="00000500000000000000" pitchFamily="2" charset="0"/>
                          <a:cs typeface="Verdana"/>
                        </a:rPr>
                        <a:t>los </a:t>
                      </a:r>
                      <a:r>
                        <a:rPr sz="1000" spc="5" dirty="0">
                          <a:solidFill>
                            <a:srgbClr val="2E2E2E"/>
                          </a:solidFill>
                          <a:latin typeface="Montserrat" panose="00000500000000000000" pitchFamily="2" charset="0"/>
                          <a:cs typeface="Verdana"/>
                        </a:rPr>
                        <a:t>planteles </a:t>
                      </a:r>
                      <a:r>
                        <a:rPr sz="1000" spc="15" dirty="0">
                          <a:solidFill>
                            <a:srgbClr val="2E2E2E"/>
                          </a:solidFill>
                          <a:latin typeface="Montserrat" panose="00000500000000000000" pitchFamily="2" charset="0"/>
                          <a:cs typeface="Verdana"/>
                        </a:rPr>
                        <a:t>públicos </a:t>
                      </a:r>
                      <a:r>
                        <a:rPr sz="1000" spc="30" dirty="0">
                          <a:solidFill>
                            <a:srgbClr val="2E2E2E"/>
                          </a:solidFill>
                          <a:latin typeface="Montserrat" panose="00000500000000000000" pitchFamily="2" charset="0"/>
                          <a:cs typeface="Verdana"/>
                        </a:rPr>
                        <a:t>de </a:t>
                      </a:r>
                      <a:r>
                        <a:rPr sz="1000" spc="20" dirty="0">
                          <a:solidFill>
                            <a:srgbClr val="2E2E2E"/>
                          </a:solidFill>
                          <a:latin typeface="Montserrat" panose="00000500000000000000" pitchFamily="2" charset="0"/>
                          <a:cs typeface="Verdana"/>
                        </a:rPr>
                        <a:t>educación </a:t>
                      </a:r>
                      <a:r>
                        <a:rPr sz="1000" spc="-20" dirty="0">
                          <a:solidFill>
                            <a:srgbClr val="2E2E2E"/>
                          </a:solidFill>
                          <a:latin typeface="Montserrat" panose="00000500000000000000" pitchFamily="2" charset="0"/>
                          <a:cs typeface="Verdana"/>
                        </a:rPr>
                        <a:t>básica, </a:t>
                      </a:r>
                      <a:r>
                        <a:rPr sz="1000" spc="30" dirty="0">
                          <a:solidFill>
                            <a:srgbClr val="2E2E2E"/>
                          </a:solidFill>
                          <a:latin typeface="Montserrat" panose="00000500000000000000" pitchFamily="2" charset="0"/>
                          <a:cs typeface="Verdana"/>
                        </a:rPr>
                        <a:t>de </a:t>
                      </a:r>
                      <a:r>
                        <a:rPr sz="1000" spc="-5" dirty="0">
                          <a:solidFill>
                            <a:srgbClr val="2E2E2E"/>
                          </a:solidFill>
                          <a:latin typeface="Montserrat" panose="00000500000000000000" pitchFamily="2" charset="0"/>
                          <a:cs typeface="Verdana"/>
                        </a:rPr>
                        <a:t>nivel </a:t>
                      </a:r>
                      <a:r>
                        <a:rPr sz="1000" spc="-20" dirty="0">
                          <a:solidFill>
                            <a:srgbClr val="2E2E2E"/>
                          </a:solidFill>
                          <a:latin typeface="Montserrat" panose="00000500000000000000" pitchFamily="2" charset="0"/>
                          <a:cs typeface="Verdana"/>
                        </a:rPr>
                        <a:t>inicial, </a:t>
                      </a:r>
                      <a:r>
                        <a:rPr sz="1000" spc="-15" dirty="0">
                          <a:solidFill>
                            <a:srgbClr val="2E2E2E"/>
                          </a:solidFill>
                          <a:latin typeface="Montserrat" panose="00000500000000000000" pitchFamily="2" charset="0"/>
                          <a:cs typeface="Verdana"/>
                        </a:rPr>
                        <a:t> preescolar,</a:t>
                      </a:r>
                      <a:r>
                        <a:rPr sz="1000" spc="-60" dirty="0">
                          <a:solidFill>
                            <a:srgbClr val="2E2E2E"/>
                          </a:solidFill>
                          <a:latin typeface="Montserrat" panose="00000500000000000000" pitchFamily="2" charset="0"/>
                          <a:cs typeface="Verdana"/>
                        </a:rPr>
                        <a:t> </a:t>
                      </a:r>
                      <a:r>
                        <a:rPr sz="1000" dirty="0">
                          <a:solidFill>
                            <a:srgbClr val="2E2E2E"/>
                          </a:solidFill>
                          <a:latin typeface="Montserrat" panose="00000500000000000000" pitchFamily="2" charset="0"/>
                          <a:cs typeface="Verdana"/>
                        </a:rPr>
                        <a:t>primaria</a:t>
                      </a:r>
                      <a:r>
                        <a:rPr sz="1000" spc="-65" dirty="0">
                          <a:solidFill>
                            <a:srgbClr val="2E2E2E"/>
                          </a:solidFill>
                          <a:latin typeface="Montserrat" panose="00000500000000000000" pitchFamily="2" charset="0"/>
                          <a:cs typeface="Verdana"/>
                        </a:rPr>
                        <a:t> </a:t>
                      </a:r>
                      <a:r>
                        <a:rPr sz="1000" spc="-55" dirty="0">
                          <a:solidFill>
                            <a:srgbClr val="2E2E2E"/>
                          </a:solidFill>
                          <a:latin typeface="Montserrat" panose="00000500000000000000" pitchFamily="2" charset="0"/>
                          <a:cs typeface="Verdana"/>
                        </a:rPr>
                        <a:t>y </a:t>
                      </a:r>
                      <a:r>
                        <a:rPr sz="1000" spc="5" dirty="0">
                          <a:solidFill>
                            <a:srgbClr val="2E2E2E"/>
                          </a:solidFill>
                          <a:latin typeface="Montserrat" panose="00000500000000000000" pitchFamily="2" charset="0"/>
                          <a:cs typeface="Verdana"/>
                        </a:rPr>
                        <a:t>secundaria</a:t>
                      </a:r>
                      <a:r>
                        <a:rPr sz="1000" spc="-45" dirty="0">
                          <a:solidFill>
                            <a:srgbClr val="2E2E2E"/>
                          </a:solidFill>
                          <a:latin typeface="Montserrat" panose="00000500000000000000" pitchFamily="2" charset="0"/>
                          <a:cs typeface="Verdana"/>
                        </a:rPr>
                        <a:t> </a:t>
                      </a:r>
                      <a:r>
                        <a:rPr sz="1000" spc="20" dirty="0">
                          <a:solidFill>
                            <a:srgbClr val="2E2E2E"/>
                          </a:solidFill>
                          <a:latin typeface="Montserrat" panose="00000500000000000000" pitchFamily="2" charset="0"/>
                          <a:cs typeface="Verdana"/>
                        </a:rPr>
                        <a:t>en</a:t>
                      </a:r>
                      <a:r>
                        <a:rPr sz="1000" spc="-70" dirty="0">
                          <a:solidFill>
                            <a:srgbClr val="2E2E2E"/>
                          </a:solidFill>
                          <a:latin typeface="Montserrat" panose="00000500000000000000" pitchFamily="2" charset="0"/>
                          <a:cs typeface="Verdana"/>
                        </a:rPr>
                        <a:t> </a:t>
                      </a:r>
                      <a:r>
                        <a:rPr sz="1000" spc="-15" dirty="0">
                          <a:solidFill>
                            <a:srgbClr val="2E2E2E"/>
                          </a:solidFill>
                          <a:latin typeface="Montserrat" panose="00000500000000000000" pitchFamily="2" charset="0"/>
                          <a:cs typeface="Verdana"/>
                        </a:rPr>
                        <a:t>sus</a:t>
                      </a:r>
                      <a:r>
                        <a:rPr sz="1000" spc="-60" dirty="0">
                          <a:solidFill>
                            <a:srgbClr val="2E2E2E"/>
                          </a:solidFill>
                          <a:latin typeface="Montserrat" panose="00000500000000000000" pitchFamily="2" charset="0"/>
                          <a:cs typeface="Verdana"/>
                        </a:rPr>
                        <a:t> </a:t>
                      </a:r>
                      <a:r>
                        <a:rPr sz="1000" dirty="0">
                          <a:solidFill>
                            <a:srgbClr val="2E2E2E"/>
                          </a:solidFill>
                          <a:latin typeface="Montserrat" panose="00000500000000000000" pitchFamily="2" charset="0"/>
                          <a:cs typeface="Verdana"/>
                        </a:rPr>
                        <a:t>diferentes</a:t>
                      </a:r>
                      <a:r>
                        <a:rPr sz="1000" spc="-55" dirty="0">
                          <a:solidFill>
                            <a:srgbClr val="2E2E2E"/>
                          </a:solidFill>
                          <a:latin typeface="Montserrat" panose="00000500000000000000" pitchFamily="2" charset="0"/>
                          <a:cs typeface="Verdana"/>
                        </a:rPr>
                        <a:t> </a:t>
                      </a:r>
                      <a:r>
                        <a:rPr sz="1000" dirty="0">
                          <a:solidFill>
                            <a:srgbClr val="2E2E2E"/>
                          </a:solidFill>
                          <a:latin typeface="Montserrat" panose="00000500000000000000" pitchFamily="2" charset="0"/>
                          <a:cs typeface="Verdana"/>
                        </a:rPr>
                        <a:t>modalidades,</a:t>
                      </a:r>
                      <a:r>
                        <a:rPr sz="1000" spc="-60" dirty="0">
                          <a:solidFill>
                            <a:srgbClr val="2E2E2E"/>
                          </a:solidFill>
                          <a:latin typeface="Montserrat" panose="00000500000000000000" pitchFamily="2" charset="0"/>
                          <a:cs typeface="Verdana"/>
                        </a:rPr>
                        <a:t> </a:t>
                      </a:r>
                      <a:r>
                        <a:rPr sz="1000" spc="50" dirty="0">
                          <a:solidFill>
                            <a:srgbClr val="2E2E2E"/>
                          </a:solidFill>
                          <a:latin typeface="Montserrat" panose="00000500000000000000" pitchFamily="2" charset="0"/>
                          <a:cs typeface="Verdana"/>
                        </a:rPr>
                        <a:t>CAM</a:t>
                      </a:r>
                      <a:r>
                        <a:rPr sz="1000" spc="-65" dirty="0">
                          <a:solidFill>
                            <a:srgbClr val="2E2E2E"/>
                          </a:solidFill>
                          <a:latin typeface="Montserrat" panose="00000500000000000000" pitchFamily="2" charset="0"/>
                          <a:cs typeface="Verdana"/>
                        </a:rPr>
                        <a:t> </a:t>
                      </a:r>
                      <a:r>
                        <a:rPr sz="1000" spc="-55" dirty="0">
                          <a:solidFill>
                            <a:srgbClr val="2E2E2E"/>
                          </a:solidFill>
                          <a:latin typeface="Montserrat" panose="00000500000000000000" pitchFamily="2" charset="0"/>
                          <a:cs typeface="Verdana"/>
                        </a:rPr>
                        <a:t>y</a:t>
                      </a:r>
                      <a:r>
                        <a:rPr sz="1000" spc="-65" dirty="0">
                          <a:solidFill>
                            <a:srgbClr val="2E2E2E"/>
                          </a:solidFill>
                          <a:latin typeface="Montserrat" panose="00000500000000000000" pitchFamily="2" charset="0"/>
                          <a:cs typeface="Verdana"/>
                        </a:rPr>
                        <a:t> </a:t>
                      </a:r>
                      <a:r>
                        <a:rPr sz="1000" spc="-10" dirty="0">
                          <a:solidFill>
                            <a:srgbClr val="2E2E2E"/>
                          </a:solidFill>
                          <a:latin typeface="Montserrat" panose="00000500000000000000" pitchFamily="2" charset="0"/>
                          <a:cs typeface="Verdana"/>
                        </a:rPr>
                        <a:t>los</a:t>
                      </a:r>
                      <a:r>
                        <a:rPr sz="1000" spc="-55" dirty="0">
                          <a:solidFill>
                            <a:srgbClr val="2E2E2E"/>
                          </a:solidFill>
                          <a:latin typeface="Montserrat" panose="00000500000000000000" pitchFamily="2" charset="0"/>
                          <a:cs typeface="Verdana"/>
                        </a:rPr>
                        <a:t> </a:t>
                      </a:r>
                      <a:r>
                        <a:rPr sz="1000" spc="-20" dirty="0">
                          <a:solidFill>
                            <a:srgbClr val="2E2E2E"/>
                          </a:solidFill>
                          <a:latin typeface="Montserrat" panose="00000500000000000000" pitchFamily="2" charset="0"/>
                          <a:cs typeface="Verdana"/>
                        </a:rPr>
                        <a:t>Servicios</a:t>
                      </a:r>
                      <a:r>
                        <a:rPr sz="1000" spc="-60" dirty="0">
                          <a:solidFill>
                            <a:srgbClr val="2E2E2E"/>
                          </a:solidFill>
                          <a:latin typeface="Montserrat" panose="00000500000000000000" pitchFamily="2" charset="0"/>
                          <a:cs typeface="Verdana"/>
                        </a:rPr>
                        <a:t> </a:t>
                      </a:r>
                      <a:r>
                        <a:rPr sz="1000" spc="5" dirty="0">
                          <a:solidFill>
                            <a:srgbClr val="2E2E2E"/>
                          </a:solidFill>
                          <a:latin typeface="Montserrat" panose="00000500000000000000" pitchFamily="2" charset="0"/>
                          <a:cs typeface="Verdana"/>
                        </a:rPr>
                        <a:t>Educativos</a:t>
                      </a:r>
                      <a:r>
                        <a:rPr sz="1000" spc="-50" dirty="0">
                          <a:solidFill>
                            <a:srgbClr val="2E2E2E"/>
                          </a:solidFill>
                          <a:latin typeface="Montserrat" panose="00000500000000000000" pitchFamily="2" charset="0"/>
                          <a:cs typeface="Verdana"/>
                        </a:rPr>
                        <a:t> </a:t>
                      </a:r>
                      <a:r>
                        <a:rPr sz="1000" spc="15" dirty="0">
                          <a:solidFill>
                            <a:srgbClr val="2E2E2E"/>
                          </a:solidFill>
                          <a:latin typeface="Montserrat" panose="00000500000000000000" pitchFamily="2" charset="0"/>
                          <a:cs typeface="Verdana"/>
                        </a:rPr>
                        <a:t>CONAFE, </a:t>
                      </a:r>
                      <a:r>
                        <a:rPr sz="1000" spc="-340" dirty="0">
                          <a:solidFill>
                            <a:srgbClr val="2E2E2E"/>
                          </a:solidFill>
                          <a:latin typeface="Montserrat" panose="00000500000000000000" pitchFamily="2" charset="0"/>
                          <a:cs typeface="Verdana"/>
                        </a:rPr>
                        <a:t> </a:t>
                      </a:r>
                      <a:r>
                        <a:rPr sz="1000" spc="15" dirty="0">
                          <a:solidFill>
                            <a:srgbClr val="2E2E2E"/>
                          </a:solidFill>
                          <a:latin typeface="Montserrat" panose="00000500000000000000" pitchFamily="2" charset="0"/>
                          <a:cs typeface="Verdana"/>
                        </a:rPr>
                        <a:t>ubicados</a:t>
                      </a:r>
                      <a:r>
                        <a:rPr sz="1000" spc="-75" dirty="0">
                          <a:solidFill>
                            <a:srgbClr val="2E2E2E"/>
                          </a:solidFill>
                          <a:latin typeface="Montserrat" panose="00000500000000000000" pitchFamily="2" charset="0"/>
                          <a:cs typeface="Verdana"/>
                        </a:rPr>
                        <a:t> </a:t>
                      </a:r>
                      <a:r>
                        <a:rPr sz="1000" spc="15" dirty="0">
                          <a:solidFill>
                            <a:srgbClr val="2E2E2E"/>
                          </a:solidFill>
                          <a:latin typeface="Montserrat" panose="00000500000000000000" pitchFamily="2" charset="0"/>
                          <a:cs typeface="Verdana"/>
                        </a:rPr>
                        <a:t>preferentemente</a:t>
                      </a:r>
                      <a:r>
                        <a:rPr sz="1000" spc="-75" dirty="0">
                          <a:solidFill>
                            <a:srgbClr val="2E2E2E"/>
                          </a:solidFill>
                          <a:latin typeface="Montserrat" panose="00000500000000000000" pitchFamily="2" charset="0"/>
                          <a:cs typeface="Verdana"/>
                        </a:rPr>
                        <a:t> </a:t>
                      </a:r>
                      <a:r>
                        <a:rPr sz="1000" spc="20" dirty="0">
                          <a:solidFill>
                            <a:srgbClr val="2E2E2E"/>
                          </a:solidFill>
                          <a:latin typeface="Montserrat" panose="00000500000000000000" pitchFamily="2" charset="0"/>
                          <a:cs typeface="Verdana"/>
                        </a:rPr>
                        <a:t>en</a:t>
                      </a:r>
                      <a:r>
                        <a:rPr sz="1000" spc="-70" dirty="0">
                          <a:solidFill>
                            <a:srgbClr val="2E2E2E"/>
                          </a:solidFill>
                          <a:latin typeface="Montserrat" panose="00000500000000000000" pitchFamily="2" charset="0"/>
                          <a:cs typeface="Verdana"/>
                        </a:rPr>
                        <a:t> </a:t>
                      </a:r>
                      <a:r>
                        <a:rPr sz="1000" spc="20" dirty="0">
                          <a:solidFill>
                            <a:srgbClr val="2E2E2E"/>
                          </a:solidFill>
                          <a:latin typeface="Montserrat" panose="00000500000000000000" pitchFamily="2" charset="0"/>
                          <a:cs typeface="Verdana"/>
                        </a:rPr>
                        <a:t>municipios</a:t>
                      </a:r>
                      <a:r>
                        <a:rPr sz="1000" spc="-70" dirty="0">
                          <a:solidFill>
                            <a:srgbClr val="2E2E2E"/>
                          </a:solidFill>
                          <a:latin typeface="Montserrat" panose="00000500000000000000" pitchFamily="2" charset="0"/>
                          <a:cs typeface="Verdana"/>
                        </a:rPr>
                        <a:t> </a:t>
                      </a:r>
                      <a:r>
                        <a:rPr sz="1000" spc="35" dirty="0">
                          <a:solidFill>
                            <a:srgbClr val="2E2E2E"/>
                          </a:solidFill>
                          <a:latin typeface="Montserrat" panose="00000500000000000000" pitchFamily="2" charset="0"/>
                          <a:cs typeface="Verdana"/>
                        </a:rPr>
                        <a:t>con</a:t>
                      </a:r>
                      <a:r>
                        <a:rPr sz="1000" spc="-80" dirty="0">
                          <a:solidFill>
                            <a:srgbClr val="2E2E2E"/>
                          </a:solidFill>
                          <a:latin typeface="Montserrat" panose="00000500000000000000" pitchFamily="2" charset="0"/>
                          <a:cs typeface="Verdana"/>
                        </a:rPr>
                        <a:t> </a:t>
                      </a:r>
                      <a:r>
                        <a:rPr sz="1000" spc="-5" dirty="0">
                          <a:solidFill>
                            <a:srgbClr val="2E2E2E"/>
                          </a:solidFill>
                          <a:latin typeface="Montserrat" panose="00000500000000000000" pitchFamily="2" charset="0"/>
                          <a:cs typeface="Verdana"/>
                        </a:rPr>
                        <a:t>altos</a:t>
                      </a:r>
                      <a:r>
                        <a:rPr sz="1000" spc="-70" dirty="0">
                          <a:solidFill>
                            <a:srgbClr val="2E2E2E"/>
                          </a:solidFill>
                          <a:latin typeface="Montserrat" panose="00000500000000000000" pitchFamily="2" charset="0"/>
                          <a:cs typeface="Verdana"/>
                        </a:rPr>
                        <a:t> </a:t>
                      </a:r>
                      <a:r>
                        <a:rPr sz="1000" spc="-55" dirty="0">
                          <a:solidFill>
                            <a:srgbClr val="2E2E2E"/>
                          </a:solidFill>
                          <a:latin typeface="Montserrat" panose="00000500000000000000" pitchFamily="2" charset="0"/>
                          <a:cs typeface="Verdana"/>
                        </a:rPr>
                        <a:t>y</a:t>
                      </a:r>
                      <a:r>
                        <a:rPr sz="1000" spc="-80" dirty="0">
                          <a:solidFill>
                            <a:srgbClr val="2E2E2E"/>
                          </a:solidFill>
                          <a:latin typeface="Montserrat" panose="00000500000000000000" pitchFamily="2" charset="0"/>
                          <a:cs typeface="Verdana"/>
                        </a:rPr>
                        <a:t> </a:t>
                      </a:r>
                      <a:r>
                        <a:rPr sz="1000" spc="20" dirty="0">
                          <a:solidFill>
                            <a:srgbClr val="2E2E2E"/>
                          </a:solidFill>
                          <a:latin typeface="Montserrat" panose="00000500000000000000" pitchFamily="2" charset="0"/>
                          <a:cs typeface="Verdana"/>
                        </a:rPr>
                        <a:t>muy</a:t>
                      </a:r>
                      <a:r>
                        <a:rPr sz="1000" spc="-75" dirty="0">
                          <a:solidFill>
                            <a:srgbClr val="2E2E2E"/>
                          </a:solidFill>
                          <a:latin typeface="Montserrat" panose="00000500000000000000" pitchFamily="2" charset="0"/>
                          <a:cs typeface="Verdana"/>
                        </a:rPr>
                        <a:t> </a:t>
                      </a:r>
                      <a:r>
                        <a:rPr sz="1000" spc="-5" dirty="0">
                          <a:solidFill>
                            <a:srgbClr val="2E2E2E"/>
                          </a:solidFill>
                          <a:latin typeface="Montserrat" panose="00000500000000000000" pitchFamily="2" charset="0"/>
                          <a:cs typeface="Verdana"/>
                        </a:rPr>
                        <a:t>altos</a:t>
                      </a:r>
                      <a:r>
                        <a:rPr sz="1000" spc="-70" dirty="0">
                          <a:solidFill>
                            <a:srgbClr val="2E2E2E"/>
                          </a:solidFill>
                          <a:latin typeface="Montserrat" panose="00000500000000000000" pitchFamily="2" charset="0"/>
                          <a:cs typeface="Verdana"/>
                        </a:rPr>
                        <a:t> </a:t>
                      </a:r>
                      <a:r>
                        <a:rPr sz="1000" spc="10" dirty="0">
                          <a:solidFill>
                            <a:srgbClr val="2E2E2E"/>
                          </a:solidFill>
                          <a:latin typeface="Montserrat" panose="00000500000000000000" pitchFamily="2" charset="0"/>
                          <a:cs typeface="Verdana"/>
                        </a:rPr>
                        <a:t>índices</a:t>
                      </a:r>
                      <a:r>
                        <a:rPr sz="1000" spc="-65" dirty="0">
                          <a:solidFill>
                            <a:srgbClr val="2E2E2E"/>
                          </a:solidFill>
                          <a:latin typeface="Montserrat" panose="00000500000000000000" pitchFamily="2" charset="0"/>
                          <a:cs typeface="Verdana"/>
                        </a:rPr>
                        <a:t> </a:t>
                      </a:r>
                      <a:r>
                        <a:rPr sz="1000" spc="25" dirty="0">
                          <a:solidFill>
                            <a:srgbClr val="2E2E2E"/>
                          </a:solidFill>
                          <a:latin typeface="Montserrat" panose="00000500000000000000" pitchFamily="2" charset="0"/>
                          <a:cs typeface="Verdana"/>
                        </a:rPr>
                        <a:t>de</a:t>
                      </a:r>
                      <a:r>
                        <a:rPr sz="1000" spc="-75" dirty="0">
                          <a:solidFill>
                            <a:srgbClr val="2E2E2E"/>
                          </a:solidFill>
                          <a:latin typeface="Montserrat" panose="00000500000000000000" pitchFamily="2" charset="0"/>
                          <a:cs typeface="Verdana"/>
                        </a:rPr>
                        <a:t> </a:t>
                      </a:r>
                      <a:r>
                        <a:rPr sz="1000" spc="5" dirty="0">
                          <a:solidFill>
                            <a:srgbClr val="2E2E2E"/>
                          </a:solidFill>
                          <a:latin typeface="Montserrat" panose="00000500000000000000" pitchFamily="2" charset="0"/>
                          <a:cs typeface="Verdana"/>
                        </a:rPr>
                        <a:t>marginación,</a:t>
                      </a:r>
                      <a:r>
                        <a:rPr sz="1000" spc="-75" dirty="0">
                          <a:solidFill>
                            <a:srgbClr val="2E2E2E"/>
                          </a:solidFill>
                          <a:latin typeface="Montserrat" panose="00000500000000000000" pitchFamily="2" charset="0"/>
                          <a:cs typeface="Verdana"/>
                        </a:rPr>
                        <a:t> </a:t>
                      </a:r>
                      <a:r>
                        <a:rPr sz="1000" spc="-10" dirty="0">
                          <a:solidFill>
                            <a:srgbClr val="2E2E2E"/>
                          </a:solidFill>
                          <a:latin typeface="Montserrat" panose="00000500000000000000" pitchFamily="2" charset="0"/>
                          <a:cs typeface="Verdana"/>
                        </a:rPr>
                        <a:t>pobreza, </a:t>
                      </a:r>
                      <a:r>
                        <a:rPr sz="1000" spc="30" dirty="0">
                          <a:solidFill>
                            <a:srgbClr val="2E2E2E"/>
                          </a:solidFill>
                          <a:latin typeface="Montserrat" panose="00000500000000000000" pitchFamily="2" charset="0"/>
                          <a:cs typeface="Verdana"/>
                        </a:rPr>
                        <a:t>con</a:t>
                      </a:r>
                      <a:r>
                        <a:rPr sz="1000" spc="-75" dirty="0">
                          <a:solidFill>
                            <a:srgbClr val="2E2E2E"/>
                          </a:solidFill>
                          <a:latin typeface="Montserrat" panose="00000500000000000000" pitchFamily="2" charset="0"/>
                          <a:cs typeface="Verdana"/>
                        </a:rPr>
                        <a:t> </a:t>
                      </a:r>
                      <a:r>
                        <a:rPr sz="1000" dirty="0">
                          <a:solidFill>
                            <a:srgbClr val="2E2E2E"/>
                          </a:solidFill>
                          <a:latin typeface="Montserrat" panose="00000500000000000000" pitchFamily="2" charset="0"/>
                          <a:cs typeface="Verdana"/>
                        </a:rPr>
                        <a:t>alto </a:t>
                      </a:r>
                      <a:r>
                        <a:rPr sz="1000" spc="-340" dirty="0">
                          <a:solidFill>
                            <a:srgbClr val="2E2E2E"/>
                          </a:solidFill>
                          <a:latin typeface="Montserrat" panose="00000500000000000000" pitchFamily="2" charset="0"/>
                          <a:cs typeface="Verdana"/>
                        </a:rPr>
                        <a:t> </a:t>
                      </a:r>
                      <a:r>
                        <a:rPr sz="1000" spc="5" dirty="0">
                          <a:solidFill>
                            <a:srgbClr val="2E2E2E"/>
                          </a:solidFill>
                          <a:latin typeface="Montserrat" panose="00000500000000000000" pitchFamily="2" charset="0"/>
                          <a:cs typeface="Verdana"/>
                        </a:rPr>
                        <a:t>porcentaje </a:t>
                      </a:r>
                      <a:r>
                        <a:rPr sz="1000" spc="25" dirty="0">
                          <a:solidFill>
                            <a:srgbClr val="2E2E2E"/>
                          </a:solidFill>
                          <a:latin typeface="Montserrat" panose="00000500000000000000" pitchFamily="2" charset="0"/>
                          <a:cs typeface="Verdana"/>
                        </a:rPr>
                        <a:t>de </a:t>
                      </a:r>
                      <a:r>
                        <a:rPr sz="1000" spc="20" dirty="0">
                          <a:solidFill>
                            <a:srgbClr val="2E2E2E"/>
                          </a:solidFill>
                          <a:latin typeface="Montserrat" panose="00000500000000000000" pitchFamily="2" charset="0"/>
                          <a:cs typeface="Verdana"/>
                        </a:rPr>
                        <a:t>población indígena </a:t>
                      </a:r>
                      <a:r>
                        <a:rPr sz="1000" spc="-55" dirty="0">
                          <a:solidFill>
                            <a:srgbClr val="2E2E2E"/>
                          </a:solidFill>
                          <a:latin typeface="Montserrat" panose="00000500000000000000" pitchFamily="2" charset="0"/>
                          <a:cs typeface="Verdana"/>
                        </a:rPr>
                        <a:t>y </a:t>
                      </a:r>
                      <a:r>
                        <a:rPr sz="1000" spc="-10" dirty="0">
                          <a:solidFill>
                            <a:srgbClr val="2E2E2E"/>
                          </a:solidFill>
                          <a:latin typeface="Montserrat" panose="00000500000000000000" pitchFamily="2" charset="0"/>
                          <a:cs typeface="Verdana"/>
                        </a:rPr>
                        <a:t>afromexicana, </a:t>
                      </a:r>
                      <a:r>
                        <a:rPr sz="1000" spc="10" dirty="0">
                          <a:solidFill>
                            <a:srgbClr val="2E2E2E"/>
                          </a:solidFill>
                          <a:latin typeface="Montserrat" panose="00000500000000000000" pitchFamily="2" charset="0"/>
                          <a:cs typeface="Verdana"/>
                        </a:rPr>
                        <a:t>reciban </a:t>
                      </a:r>
                      <a:r>
                        <a:rPr sz="1000" spc="40" dirty="0">
                          <a:solidFill>
                            <a:srgbClr val="2E2E2E"/>
                          </a:solidFill>
                          <a:latin typeface="Montserrat" panose="00000500000000000000" pitchFamily="2" charset="0"/>
                          <a:cs typeface="Verdana"/>
                        </a:rPr>
                        <a:t>un </a:t>
                      </a:r>
                      <a:r>
                        <a:rPr sz="1000" spc="-5" dirty="0">
                          <a:solidFill>
                            <a:srgbClr val="2E2E2E"/>
                          </a:solidFill>
                          <a:latin typeface="Montserrat" panose="00000500000000000000" pitchFamily="2" charset="0"/>
                          <a:cs typeface="Verdana"/>
                        </a:rPr>
                        <a:t>subsidio, </a:t>
                      </a:r>
                      <a:r>
                        <a:rPr sz="1000" spc="-15" dirty="0">
                          <a:solidFill>
                            <a:srgbClr val="2E2E2E"/>
                          </a:solidFill>
                          <a:latin typeface="Montserrat" panose="00000500000000000000" pitchFamily="2" charset="0"/>
                          <a:cs typeface="Verdana"/>
                        </a:rPr>
                        <a:t>a </a:t>
                      </a:r>
                      <a:r>
                        <a:rPr sz="1000" spc="-20" dirty="0">
                          <a:solidFill>
                            <a:srgbClr val="2E2E2E"/>
                          </a:solidFill>
                          <a:latin typeface="Montserrat" panose="00000500000000000000" pitchFamily="2" charset="0"/>
                          <a:cs typeface="Verdana"/>
                        </a:rPr>
                        <a:t>través </a:t>
                      </a:r>
                      <a:r>
                        <a:rPr sz="1000" spc="15" dirty="0">
                          <a:solidFill>
                            <a:srgbClr val="2E2E2E"/>
                          </a:solidFill>
                          <a:latin typeface="Montserrat" panose="00000500000000000000" pitchFamily="2" charset="0"/>
                          <a:cs typeface="Verdana"/>
                        </a:rPr>
                        <a:t>del </a:t>
                      </a:r>
                      <a:r>
                        <a:rPr sz="1000" spc="20" dirty="0">
                          <a:solidFill>
                            <a:srgbClr val="2E2E2E"/>
                          </a:solidFill>
                          <a:latin typeface="Montserrat" panose="00000500000000000000" pitchFamily="2" charset="0"/>
                          <a:cs typeface="Verdana"/>
                        </a:rPr>
                        <a:t>Comité </a:t>
                      </a:r>
                      <a:r>
                        <a:rPr sz="1000" dirty="0">
                          <a:solidFill>
                            <a:srgbClr val="2E2E2E"/>
                          </a:solidFill>
                          <a:latin typeface="Montserrat" panose="00000500000000000000" pitchFamily="2" charset="0"/>
                          <a:cs typeface="Verdana"/>
                        </a:rPr>
                        <a:t>Escolar </a:t>
                      </a:r>
                      <a:r>
                        <a:rPr sz="1000" spc="30" dirty="0">
                          <a:solidFill>
                            <a:srgbClr val="2E2E2E"/>
                          </a:solidFill>
                          <a:latin typeface="Montserrat" panose="00000500000000000000" pitchFamily="2" charset="0"/>
                          <a:cs typeface="Verdana"/>
                        </a:rPr>
                        <a:t>de </a:t>
                      </a:r>
                      <a:r>
                        <a:rPr sz="1000" spc="35" dirty="0">
                          <a:solidFill>
                            <a:srgbClr val="2E2E2E"/>
                          </a:solidFill>
                          <a:latin typeface="Montserrat" panose="00000500000000000000" pitchFamily="2" charset="0"/>
                          <a:cs typeface="Verdana"/>
                        </a:rPr>
                        <a:t> </a:t>
                      </a:r>
                      <a:r>
                        <a:rPr sz="1000" spc="15" dirty="0">
                          <a:solidFill>
                            <a:srgbClr val="2E2E2E"/>
                          </a:solidFill>
                          <a:latin typeface="Montserrat" panose="00000500000000000000" pitchFamily="2" charset="0"/>
                          <a:cs typeface="Verdana"/>
                        </a:rPr>
                        <a:t>Administración</a:t>
                      </a:r>
                      <a:r>
                        <a:rPr sz="1000" spc="-135" dirty="0">
                          <a:solidFill>
                            <a:srgbClr val="2E2E2E"/>
                          </a:solidFill>
                          <a:latin typeface="Montserrat" panose="00000500000000000000" pitchFamily="2" charset="0"/>
                          <a:cs typeface="Verdana"/>
                        </a:rPr>
                        <a:t> </a:t>
                      </a:r>
                      <a:r>
                        <a:rPr sz="1000" spc="5" dirty="0">
                          <a:solidFill>
                            <a:srgbClr val="2E2E2E"/>
                          </a:solidFill>
                          <a:latin typeface="Montserrat" panose="00000500000000000000" pitchFamily="2" charset="0"/>
                          <a:cs typeface="Verdana"/>
                        </a:rPr>
                        <a:t>Participativa</a:t>
                      </a:r>
                      <a:r>
                        <a:rPr sz="1000" spc="-135" dirty="0">
                          <a:solidFill>
                            <a:srgbClr val="2E2E2E"/>
                          </a:solidFill>
                          <a:latin typeface="Montserrat" panose="00000500000000000000" pitchFamily="2" charset="0"/>
                          <a:cs typeface="Verdana"/>
                        </a:rPr>
                        <a:t> </a:t>
                      </a:r>
                      <a:r>
                        <a:rPr sz="1000" spc="-10" dirty="0">
                          <a:solidFill>
                            <a:srgbClr val="2E2E2E"/>
                          </a:solidFill>
                          <a:latin typeface="Montserrat" panose="00000500000000000000" pitchFamily="2" charset="0"/>
                          <a:cs typeface="Verdana"/>
                        </a:rPr>
                        <a:t>(CEAP)</a:t>
                      </a:r>
                      <a:r>
                        <a:rPr sz="1000" spc="-110" dirty="0">
                          <a:solidFill>
                            <a:srgbClr val="2E2E2E"/>
                          </a:solidFill>
                          <a:latin typeface="Montserrat" panose="00000500000000000000" pitchFamily="2" charset="0"/>
                          <a:cs typeface="Verdana"/>
                        </a:rPr>
                        <a:t> </a:t>
                      </a:r>
                      <a:r>
                        <a:rPr sz="1000" spc="-5" dirty="0">
                          <a:solidFill>
                            <a:srgbClr val="2E2E2E"/>
                          </a:solidFill>
                          <a:latin typeface="Montserrat" panose="00000500000000000000" pitchFamily="2" charset="0"/>
                          <a:cs typeface="Verdana"/>
                        </a:rPr>
                        <a:t>para</a:t>
                      </a:r>
                      <a:r>
                        <a:rPr sz="1000" spc="-120" dirty="0">
                          <a:solidFill>
                            <a:srgbClr val="2E2E2E"/>
                          </a:solidFill>
                          <a:latin typeface="Montserrat" panose="00000500000000000000" pitchFamily="2" charset="0"/>
                          <a:cs typeface="Verdana"/>
                        </a:rPr>
                        <a:t> </a:t>
                      </a:r>
                      <a:r>
                        <a:rPr sz="1000" spc="30" dirty="0">
                          <a:solidFill>
                            <a:srgbClr val="2E2E2E"/>
                          </a:solidFill>
                          <a:latin typeface="Montserrat" panose="00000500000000000000" pitchFamily="2" charset="0"/>
                          <a:cs typeface="Verdana"/>
                        </a:rPr>
                        <a:t>que</a:t>
                      </a:r>
                      <a:r>
                        <a:rPr sz="1000" spc="-114" dirty="0">
                          <a:solidFill>
                            <a:srgbClr val="2E2E2E"/>
                          </a:solidFill>
                          <a:latin typeface="Montserrat" panose="00000500000000000000" pitchFamily="2" charset="0"/>
                          <a:cs typeface="Verdana"/>
                        </a:rPr>
                        <a:t> </a:t>
                      </a:r>
                      <a:r>
                        <a:rPr sz="1000" spc="5" dirty="0">
                          <a:solidFill>
                            <a:srgbClr val="2E2E2E"/>
                          </a:solidFill>
                          <a:latin typeface="Montserrat" panose="00000500000000000000" pitchFamily="2" charset="0"/>
                          <a:cs typeface="Verdana"/>
                        </a:rPr>
                        <a:t>extiendan</a:t>
                      </a:r>
                      <a:r>
                        <a:rPr sz="1000" spc="-135" dirty="0">
                          <a:solidFill>
                            <a:srgbClr val="2E2E2E"/>
                          </a:solidFill>
                          <a:latin typeface="Montserrat" panose="00000500000000000000" pitchFamily="2" charset="0"/>
                          <a:cs typeface="Verdana"/>
                        </a:rPr>
                        <a:t> </a:t>
                      </a:r>
                      <a:r>
                        <a:rPr sz="1000" dirty="0">
                          <a:solidFill>
                            <a:srgbClr val="2E2E2E"/>
                          </a:solidFill>
                          <a:latin typeface="Montserrat" panose="00000500000000000000" pitchFamily="2" charset="0"/>
                          <a:cs typeface="Verdana"/>
                        </a:rPr>
                        <a:t>su</a:t>
                      </a:r>
                      <a:r>
                        <a:rPr sz="1000" spc="-130" dirty="0">
                          <a:solidFill>
                            <a:srgbClr val="2E2E2E"/>
                          </a:solidFill>
                          <a:latin typeface="Montserrat" panose="00000500000000000000" pitchFamily="2" charset="0"/>
                          <a:cs typeface="Verdana"/>
                        </a:rPr>
                        <a:t> </a:t>
                      </a:r>
                      <a:r>
                        <a:rPr sz="1000" dirty="0">
                          <a:solidFill>
                            <a:srgbClr val="2E2E2E"/>
                          </a:solidFill>
                          <a:latin typeface="Montserrat" panose="00000500000000000000" pitchFamily="2" charset="0"/>
                          <a:cs typeface="Verdana"/>
                        </a:rPr>
                        <a:t>horario</a:t>
                      </a:r>
                      <a:r>
                        <a:rPr sz="1000" spc="-114" dirty="0">
                          <a:solidFill>
                            <a:srgbClr val="2E2E2E"/>
                          </a:solidFill>
                          <a:latin typeface="Montserrat" panose="00000500000000000000" pitchFamily="2" charset="0"/>
                          <a:cs typeface="Verdana"/>
                        </a:rPr>
                        <a:t> </a:t>
                      </a:r>
                      <a:r>
                        <a:rPr sz="1000" spc="-55" dirty="0">
                          <a:solidFill>
                            <a:srgbClr val="2E2E2E"/>
                          </a:solidFill>
                          <a:latin typeface="Montserrat" panose="00000500000000000000" pitchFamily="2" charset="0"/>
                          <a:cs typeface="Verdana"/>
                        </a:rPr>
                        <a:t>y/o</a:t>
                      </a:r>
                      <a:r>
                        <a:rPr sz="1000" spc="-130" dirty="0">
                          <a:solidFill>
                            <a:srgbClr val="2E2E2E"/>
                          </a:solidFill>
                          <a:latin typeface="Montserrat" panose="00000500000000000000" pitchFamily="2" charset="0"/>
                          <a:cs typeface="Verdana"/>
                        </a:rPr>
                        <a:t> </a:t>
                      </a:r>
                      <a:r>
                        <a:rPr sz="1000" spc="20" dirty="0">
                          <a:solidFill>
                            <a:srgbClr val="2E2E2E"/>
                          </a:solidFill>
                          <a:latin typeface="Montserrat" panose="00000500000000000000" pitchFamily="2" charset="0"/>
                          <a:cs typeface="Verdana"/>
                        </a:rPr>
                        <a:t>brinden</a:t>
                      </a:r>
                      <a:r>
                        <a:rPr sz="1000" spc="-130" dirty="0">
                          <a:solidFill>
                            <a:srgbClr val="2E2E2E"/>
                          </a:solidFill>
                          <a:latin typeface="Montserrat" panose="00000500000000000000" pitchFamily="2" charset="0"/>
                          <a:cs typeface="Verdana"/>
                        </a:rPr>
                        <a:t> </a:t>
                      </a:r>
                      <a:r>
                        <a:rPr sz="1000" spc="-10" dirty="0">
                          <a:solidFill>
                            <a:srgbClr val="2E2E2E"/>
                          </a:solidFill>
                          <a:latin typeface="Montserrat" panose="00000500000000000000" pitchFamily="2" charset="0"/>
                          <a:cs typeface="Verdana"/>
                        </a:rPr>
                        <a:t>servicio</a:t>
                      </a:r>
                      <a:r>
                        <a:rPr sz="1000" spc="-135" dirty="0">
                          <a:solidFill>
                            <a:srgbClr val="2E2E2E"/>
                          </a:solidFill>
                          <a:latin typeface="Montserrat" panose="00000500000000000000" pitchFamily="2" charset="0"/>
                          <a:cs typeface="Verdana"/>
                        </a:rPr>
                        <a:t> </a:t>
                      </a:r>
                      <a:r>
                        <a:rPr sz="1000" spc="30" dirty="0">
                          <a:solidFill>
                            <a:srgbClr val="2E2E2E"/>
                          </a:solidFill>
                          <a:latin typeface="Montserrat" panose="00000500000000000000" pitchFamily="2" charset="0"/>
                          <a:cs typeface="Verdana"/>
                        </a:rPr>
                        <a:t>de</a:t>
                      </a:r>
                      <a:r>
                        <a:rPr sz="1000" spc="-135" dirty="0">
                          <a:solidFill>
                            <a:srgbClr val="2E2E2E"/>
                          </a:solidFill>
                          <a:latin typeface="Montserrat" panose="00000500000000000000" pitchFamily="2" charset="0"/>
                          <a:cs typeface="Verdana"/>
                        </a:rPr>
                        <a:t> </a:t>
                      </a:r>
                      <a:r>
                        <a:rPr sz="1000" spc="15" dirty="0">
                          <a:solidFill>
                            <a:srgbClr val="2E2E2E"/>
                          </a:solidFill>
                          <a:latin typeface="Montserrat" panose="00000500000000000000" pitchFamily="2" charset="0"/>
                          <a:cs typeface="Verdana"/>
                        </a:rPr>
                        <a:t>alimentación</a:t>
                      </a:r>
                      <a:r>
                        <a:rPr sz="1000" spc="-130" dirty="0">
                          <a:solidFill>
                            <a:srgbClr val="2E2E2E"/>
                          </a:solidFill>
                          <a:latin typeface="Montserrat" panose="00000500000000000000" pitchFamily="2" charset="0"/>
                          <a:cs typeface="Verdana"/>
                        </a:rPr>
                        <a:t> </a:t>
                      </a:r>
                      <a:r>
                        <a:rPr sz="1000" spc="-55" dirty="0">
                          <a:solidFill>
                            <a:srgbClr val="2E2E2E"/>
                          </a:solidFill>
                          <a:latin typeface="Montserrat" panose="00000500000000000000" pitchFamily="2" charset="0"/>
                          <a:cs typeface="Verdana"/>
                        </a:rPr>
                        <a:t>y/o </a:t>
                      </a:r>
                      <a:r>
                        <a:rPr sz="1000" spc="-340" dirty="0">
                          <a:solidFill>
                            <a:srgbClr val="2E2E2E"/>
                          </a:solidFill>
                          <a:latin typeface="Montserrat" panose="00000500000000000000" pitchFamily="2" charset="0"/>
                          <a:cs typeface="Verdana"/>
                        </a:rPr>
                        <a:t> </a:t>
                      </a:r>
                      <a:r>
                        <a:rPr sz="1000" spc="25" dirty="0">
                          <a:solidFill>
                            <a:srgbClr val="2E2E2E"/>
                          </a:solidFill>
                          <a:latin typeface="Montserrat" panose="00000500000000000000" pitchFamily="2" charset="0"/>
                          <a:cs typeface="Verdana"/>
                        </a:rPr>
                        <a:t>equipen</a:t>
                      </a:r>
                      <a:r>
                        <a:rPr sz="1000" spc="-95" dirty="0">
                          <a:solidFill>
                            <a:srgbClr val="2E2E2E"/>
                          </a:solidFill>
                          <a:latin typeface="Montserrat" panose="00000500000000000000" pitchFamily="2" charset="0"/>
                          <a:cs typeface="Verdana"/>
                        </a:rPr>
                        <a:t> </a:t>
                      </a:r>
                      <a:r>
                        <a:rPr sz="1000" spc="-55" dirty="0">
                          <a:solidFill>
                            <a:srgbClr val="2E2E2E"/>
                          </a:solidFill>
                          <a:latin typeface="Montserrat" panose="00000500000000000000" pitchFamily="2" charset="0"/>
                          <a:cs typeface="Verdana"/>
                        </a:rPr>
                        <a:t>y/o</a:t>
                      </a:r>
                      <a:r>
                        <a:rPr sz="1000" spc="-95" dirty="0">
                          <a:solidFill>
                            <a:srgbClr val="2E2E2E"/>
                          </a:solidFill>
                          <a:latin typeface="Montserrat" panose="00000500000000000000" pitchFamily="2" charset="0"/>
                          <a:cs typeface="Verdana"/>
                        </a:rPr>
                        <a:t> </a:t>
                      </a:r>
                      <a:r>
                        <a:rPr sz="1000" spc="5" dirty="0">
                          <a:solidFill>
                            <a:srgbClr val="2E2E2E"/>
                          </a:solidFill>
                          <a:latin typeface="Montserrat" panose="00000500000000000000" pitchFamily="2" charset="0"/>
                          <a:cs typeface="Verdana"/>
                        </a:rPr>
                        <a:t>rehabiliten</a:t>
                      </a:r>
                      <a:r>
                        <a:rPr sz="1000" spc="-85" dirty="0">
                          <a:solidFill>
                            <a:srgbClr val="2E2E2E"/>
                          </a:solidFill>
                          <a:latin typeface="Montserrat" panose="00000500000000000000" pitchFamily="2" charset="0"/>
                          <a:cs typeface="Verdana"/>
                        </a:rPr>
                        <a:t> </a:t>
                      </a:r>
                      <a:r>
                        <a:rPr sz="1000" spc="-55" dirty="0">
                          <a:solidFill>
                            <a:srgbClr val="2E2E2E"/>
                          </a:solidFill>
                          <a:latin typeface="Montserrat" panose="00000500000000000000" pitchFamily="2" charset="0"/>
                          <a:cs typeface="Verdana"/>
                        </a:rPr>
                        <a:t>y/o</a:t>
                      </a:r>
                      <a:r>
                        <a:rPr sz="1000" spc="-85" dirty="0">
                          <a:solidFill>
                            <a:srgbClr val="2E2E2E"/>
                          </a:solidFill>
                          <a:latin typeface="Montserrat" panose="00000500000000000000" pitchFamily="2" charset="0"/>
                          <a:cs typeface="Verdana"/>
                        </a:rPr>
                        <a:t> </a:t>
                      </a:r>
                      <a:r>
                        <a:rPr sz="1000" spc="20" dirty="0">
                          <a:solidFill>
                            <a:srgbClr val="2E2E2E"/>
                          </a:solidFill>
                          <a:latin typeface="Montserrat" panose="00000500000000000000" pitchFamily="2" charset="0"/>
                          <a:cs typeface="Verdana"/>
                        </a:rPr>
                        <a:t>amplíen</a:t>
                      </a:r>
                      <a:r>
                        <a:rPr sz="1000" spc="-95" dirty="0">
                          <a:solidFill>
                            <a:srgbClr val="2E2E2E"/>
                          </a:solidFill>
                          <a:latin typeface="Montserrat" panose="00000500000000000000" pitchFamily="2" charset="0"/>
                          <a:cs typeface="Verdana"/>
                        </a:rPr>
                        <a:t> </a:t>
                      </a:r>
                      <a:r>
                        <a:rPr sz="1000" spc="-20" dirty="0">
                          <a:solidFill>
                            <a:srgbClr val="2E2E2E"/>
                          </a:solidFill>
                          <a:latin typeface="Montserrat" panose="00000500000000000000" pitchFamily="2" charset="0"/>
                          <a:cs typeface="Verdana"/>
                        </a:rPr>
                        <a:t>las</a:t>
                      </a:r>
                      <a:r>
                        <a:rPr sz="1000" spc="-70" dirty="0">
                          <a:solidFill>
                            <a:srgbClr val="2E2E2E"/>
                          </a:solidFill>
                          <a:latin typeface="Montserrat" panose="00000500000000000000" pitchFamily="2" charset="0"/>
                          <a:cs typeface="Verdana"/>
                        </a:rPr>
                        <a:t> </a:t>
                      </a:r>
                      <a:r>
                        <a:rPr sz="1000" spc="15" dirty="0">
                          <a:solidFill>
                            <a:srgbClr val="2E2E2E"/>
                          </a:solidFill>
                          <a:latin typeface="Montserrat" panose="00000500000000000000" pitchFamily="2" charset="0"/>
                          <a:cs typeface="Verdana"/>
                        </a:rPr>
                        <a:t>condiciones</a:t>
                      </a:r>
                      <a:r>
                        <a:rPr sz="1000" spc="-85" dirty="0">
                          <a:solidFill>
                            <a:srgbClr val="2E2E2E"/>
                          </a:solidFill>
                          <a:latin typeface="Montserrat" panose="00000500000000000000" pitchFamily="2" charset="0"/>
                          <a:cs typeface="Verdana"/>
                        </a:rPr>
                        <a:t> </a:t>
                      </a:r>
                      <a:r>
                        <a:rPr sz="1000" spc="-15" dirty="0">
                          <a:solidFill>
                            <a:srgbClr val="2E2E2E"/>
                          </a:solidFill>
                          <a:latin typeface="Montserrat" panose="00000500000000000000" pitchFamily="2" charset="0"/>
                          <a:cs typeface="Verdana"/>
                        </a:rPr>
                        <a:t>físicas</a:t>
                      </a:r>
                      <a:r>
                        <a:rPr sz="1000" spc="-80" dirty="0">
                          <a:solidFill>
                            <a:srgbClr val="2E2E2E"/>
                          </a:solidFill>
                          <a:latin typeface="Montserrat" panose="00000500000000000000" pitchFamily="2" charset="0"/>
                          <a:cs typeface="Verdana"/>
                        </a:rPr>
                        <a:t> </a:t>
                      </a:r>
                      <a:r>
                        <a:rPr sz="1000" spc="30" dirty="0">
                          <a:solidFill>
                            <a:srgbClr val="2E2E2E"/>
                          </a:solidFill>
                          <a:latin typeface="Montserrat" panose="00000500000000000000" pitchFamily="2" charset="0"/>
                          <a:cs typeface="Verdana"/>
                        </a:rPr>
                        <a:t>de</a:t>
                      </a:r>
                      <a:r>
                        <a:rPr sz="1000" spc="-95" dirty="0">
                          <a:solidFill>
                            <a:srgbClr val="2E2E2E"/>
                          </a:solidFill>
                          <a:latin typeface="Montserrat" panose="00000500000000000000" pitchFamily="2" charset="0"/>
                          <a:cs typeface="Verdana"/>
                        </a:rPr>
                        <a:t> </a:t>
                      </a:r>
                      <a:r>
                        <a:rPr sz="1000" dirty="0">
                          <a:solidFill>
                            <a:srgbClr val="2E2E2E"/>
                          </a:solidFill>
                          <a:latin typeface="Montserrat" panose="00000500000000000000" pitchFamily="2" charset="0"/>
                          <a:cs typeface="Verdana"/>
                        </a:rPr>
                        <a:t>su</a:t>
                      </a:r>
                      <a:r>
                        <a:rPr sz="1000" spc="-90" dirty="0">
                          <a:solidFill>
                            <a:srgbClr val="2E2E2E"/>
                          </a:solidFill>
                          <a:latin typeface="Montserrat" panose="00000500000000000000" pitchFamily="2" charset="0"/>
                          <a:cs typeface="Verdana"/>
                        </a:rPr>
                        <a:t> </a:t>
                      </a:r>
                      <a:r>
                        <a:rPr sz="1000" spc="-10" dirty="0">
                          <a:solidFill>
                            <a:srgbClr val="2E2E2E"/>
                          </a:solidFill>
                          <a:latin typeface="Montserrat" panose="00000500000000000000" pitchFamily="2" charset="0"/>
                          <a:cs typeface="Verdana"/>
                        </a:rPr>
                        <a:t>plantel.</a:t>
                      </a:r>
                      <a:endParaRPr sz="1000" dirty="0">
                        <a:latin typeface="Montserrat" panose="00000500000000000000" pitchFamily="2" charset="0"/>
                        <a:cs typeface="Verdana"/>
                      </a:endParaRPr>
                    </a:p>
                  </a:txBody>
                  <a:tcPr marL="0" marR="0" marT="60960" marB="0">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tcPr>
                </a:tc>
                <a:tc hMerge="1">
                  <a:txBody>
                    <a:bodyPr/>
                    <a:lstStyle/>
                    <a:p>
                      <a:endParaRPr lang="es-MX"/>
                    </a:p>
                  </a:txBody>
                  <a:tcPr/>
                </a:tc>
                <a:tc hMerge="1">
                  <a:txBody>
                    <a:bodyPr/>
                    <a:lstStyle/>
                    <a:p>
                      <a:pPr marL="43815" marR="38100" algn="just">
                        <a:lnSpc>
                          <a:spcPct val="109600"/>
                        </a:lnSpc>
                        <a:spcBef>
                          <a:spcPts val="480"/>
                        </a:spcBef>
                      </a:pPr>
                      <a:endParaRPr sz="1000" dirty="0">
                        <a:latin typeface="Montserrat" panose="00000500000000000000" pitchFamily="2" charset="0"/>
                      </a:endParaRPr>
                    </a:p>
                  </a:txBody>
                  <a:tcPr marL="0" marR="0" marT="60960" marB="0">
                    <a:lnL w="6350">
                      <a:solidFill>
                        <a:srgbClr val="D0CECE"/>
                      </a:solidFill>
                      <a:prstDash val="solid"/>
                    </a:lnL>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tcPr>
                </a:tc>
                <a:extLst>
                  <a:ext uri="{0D108BD9-81ED-4DB2-BD59-A6C34878D82A}">
                    <a16:rowId xmlns:a16="http://schemas.microsoft.com/office/drawing/2014/main" val="10002"/>
                  </a:ext>
                </a:extLst>
              </a:tr>
              <a:tr h="346715">
                <a:tc>
                  <a:txBody>
                    <a:bodyPr/>
                    <a:lstStyle/>
                    <a:p>
                      <a:pPr marL="43815">
                        <a:lnSpc>
                          <a:spcPct val="100000"/>
                        </a:lnSpc>
                        <a:spcBef>
                          <a:spcPts val="355"/>
                        </a:spcBef>
                      </a:pPr>
                      <a:endParaRPr sz="1000" dirty="0">
                        <a:solidFill>
                          <a:srgbClr val="A41D3D"/>
                        </a:solidFill>
                        <a:latin typeface="Montserrat" panose="00000500000000000000" pitchFamily="2" charset="0"/>
                        <a:cs typeface="Verdana"/>
                      </a:endParaRPr>
                    </a:p>
                  </a:txBody>
                  <a:tcPr marL="0" marR="0" marT="45085" marB="0">
                    <a:lnL w="6350">
                      <a:solidFill>
                        <a:srgbClr val="D0CECE"/>
                      </a:solidFill>
                      <a:prstDash val="soli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41D3D"/>
                    </a:solidFill>
                  </a:tcPr>
                </a:tc>
                <a:tc gridSpan="2">
                  <a:txBody>
                    <a:bodyPr/>
                    <a:lstStyle/>
                    <a:p>
                      <a:pPr marL="43815">
                        <a:lnSpc>
                          <a:spcPct val="100000"/>
                        </a:lnSpc>
                        <a:spcBef>
                          <a:spcPts val="355"/>
                        </a:spcBef>
                      </a:pPr>
                      <a:r>
                        <a:rPr lang="es-MX" sz="900" b="0" spc="-45" dirty="0">
                          <a:solidFill>
                            <a:schemeClr val="tx1"/>
                          </a:solidFill>
                          <a:latin typeface="Montserrat" panose="00000500000000000000" pitchFamily="2" charset="0"/>
                          <a:cs typeface="Verdana"/>
                        </a:rPr>
                        <a:t>Domicilio: </a:t>
                      </a:r>
                      <a:endParaRPr sz="900" b="0" dirty="0">
                        <a:solidFill>
                          <a:schemeClr val="tx1"/>
                        </a:solidFill>
                        <a:latin typeface="Montserrat" panose="00000500000000000000" pitchFamily="2" charset="0"/>
                        <a:cs typeface="Verdana"/>
                      </a:endParaRPr>
                    </a:p>
                  </a:txBody>
                  <a:tcPr marL="0" marR="0" marT="45085" marB="0" anchor="ctr">
                    <a:lnL w="6350" cap="flat" cmpd="sng" algn="ctr">
                      <a:solidFill>
                        <a:srgbClr val="D0CECE"/>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chemeClr val="bg1">
                        <a:lumMod val="95000"/>
                      </a:schemeClr>
                    </a:solidFill>
                  </a:tcPr>
                </a:tc>
                <a:tc hMerge="1">
                  <a:txBody>
                    <a:bodyPr/>
                    <a:lstStyle/>
                    <a:p>
                      <a:pPr marL="43815">
                        <a:lnSpc>
                          <a:spcPct val="100000"/>
                        </a:lnSpc>
                        <a:spcBef>
                          <a:spcPts val="355"/>
                        </a:spcBef>
                      </a:pPr>
                      <a:endParaRPr sz="1000" dirty="0">
                        <a:latin typeface="Montserrat" panose="00000500000000000000" pitchFamily="2" charset="0"/>
                        <a:cs typeface="Verdana"/>
                      </a:endParaRPr>
                    </a:p>
                  </a:txBody>
                  <a:tcPr marL="0" marR="0" marT="0" marB="0">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a:solidFill>
                        <a:srgbClr val="D0CECE"/>
                      </a:solidFill>
                      <a:prstDash val="solid"/>
                    </a:lnT>
                    <a:lnB w="6350">
                      <a:solidFill>
                        <a:srgbClr val="D0CECE"/>
                      </a:solidFill>
                      <a:prstDash val="solid"/>
                    </a:lnB>
                    <a:solidFill>
                      <a:srgbClr val="005747"/>
                    </a:solidFill>
                  </a:tcPr>
                </a:tc>
                <a:tc>
                  <a:txBody>
                    <a:bodyPr/>
                    <a:lstStyle/>
                    <a:p>
                      <a:pPr marL="43815">
                        <a:lnSpc>
                          <a:spcPct val="100000"/>
                        </a:lnSpc>
                        <a:spcBef>
                          <a:spcPts val="355"/>
                        </a:spcBef>
                      </a:pPr>
                      <a:r>
                        <a:rPr lang="es-MX" sz="500" dirty="0">
                          <a:latin typeface="Montserrat" panose="00000500000000000000" pitchFamily="2" charset="0"/>
                          <a:cs typeface="Verdana"/>
                        </a:rPr>
                        <a:t>                                     Calle                                               Número  ext.                                                   Colonia                                                                    Código postal </a:t>
                      </a:r>
                      <a:endParaRPr sz="500" dirty="0">
                        <a:latin typeface="Montserrat" panose="00000500000000000000" pitchFamily="2" charset="0"/>
                        <a:cs typeface="Verdana"/>
                      </a:endParaRPr>
                    </a:p>
                  </a:txBody>
                  <a:tcPr marL="0" marR="0" marT="0" marB="0"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50345">
                <a:tc>
                  <a:txBody>
                    <a:bodyPr/>
                    <a:lstStyle/>
                    <a:p>
                      <a:pPr marL="43815">
                        <a:lnSpc>
                          <a:spcPct val="100000"/>
                        </a:lnSpc>
                        <a:spcBef>
                          <a:spcPts val="365"/>
                        </a:spcBef>
                      </a:pPr>
                      <a:endParaRPr sz="1000">
                        <a:solidFill>
                          <a:srgbClr val="A41D3D"/>
                        </a:solidFill>
                        <a:latin typeface="Montserrat" panose="00000500000000000000" pitchFamily="2" charset="0"/>
                        <a:cs typeface="Verdana"/>
                      </a:endParaRPr>
                    </a:p>
                  </a:txBody>
                  <a:tcPr marL="0" marR="0" marT="46355" marB="0">
                    <a:lnL w="6350">
                      <a:solidFill>
                        <a:srgbClr val="D0CECE"/>
                      </a:solidFill>
                      <a:prstDash val="soli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41D3D"/>
                    </a:solidFill>
                  </a:tcPr>
                </a:tc>
                <a:tc gridSpan="2">
                  <a:txBody>
                    <a:bodyPr/>
                    <a:lstStyle/>
                    <a:p>
                      <a:pPr marL="43815">
                        <a:lnSpc>
                          <a:spcPct val="100000"/>
                        </a:lnSpc>
                        <a:spcBef>
                          <a:spcPts val="365"/>
                        </a:spcBef>
                      </a:pPr>
                      <a:r>
                        <a:rPr lang="es-MX" sz="900" b="0" spc="-40" dirty="0">
                          <a:solidFill>
                            <a:schemeClr val="tx1"/>
                          </a:solidFill>
                          <a:latin typeface="Montserrat" panose="00000500000000000000" pitchFamily="2" charset="0"/>
                          <a:cs typeface="Verdana"/>
                        </a:rPr>
                        <a:t>Localidad:</a:t>
                      </a:r>
                      <a:endParaRPr sz="900" b="0" dirty="0">
                        <a:solidFill>
                          <a:schemeClr val="tx1"/>
                        </a:solidFill>
                        <a:latin typeface="Montserrat" panose="00000500000000000000" pitchFamily="2" charset="0"/>
                        <a:cs typeface="Verdana"/>
                      </a:endParaRPr>
                    </a:p>
                  </a:txBody>
                  <a:tcPr marL="0" marR="0" marT="46355" marB="0" anchor="ctr">
                    <a:lnL w="6350" cap="flat" cmpd="sng" algn="ctr">
                      <a:solidFill>
                        <a:srgbClr val="D0CECE"/>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chemeClr val="bg1">
                        <a:lumMod val="95000"/>
                      </a:schemeClr>
                    </a:solidFill>
                  </a:tcPr>
                </a:tc>
                <a:tc hMerge="1">
                  <a:txBody>
                    <a:bodyPr/>
                    <a:lstStyle/>
                    <a:p>
                      <a:pPr marL="43815">
                        <a:lnSpc>
                          <a:spcPct val="100000"/>
                        </a:lnSpc>
                        <a:spcBef>
                          <a:spcPts val="365"/>
                        </a:spcBef>
                      </a:pPr>
                      <a:endParaRPr sz="1000">
                        <a:latin typeface="Montserrat" panose="00000500000000000000" pitchFamily="2" charset="0"/>
                        <a:cs typeface="Verdana"/>
                      </a:endParaRPr>
                    </a:p>
                  </a:txBody>
                  <a:tcPr marL="0" marR="0" marT="0" marB="0">
                    <a:lnL w="6350">
                      <a:solidFill>
                        <a:srgbClr val="D0CECE"/>
                      </a:solidFill>
                      <a:prstDash val="solid"/>
                    </a:lnL>
                    <a:lnR w="6350" cap="flat" cmpd="sng" algn="ctr">
                      <a:solidFill>
                        <a:srgbClr val="D0CECE"/>
                      </a:solidFill>
                      <a:prstDash val="solid"/>
                      <a:round/>
                      <a:headEnd type="none" w="med" len="med"/>
                      <a:tailEnd type="none" w="med" len="med"/>
                    </a:lnR>
                    <a:lnT w="6350">
                      <a:solidFill>
                        <a:srgbClr val="D0CECE"/>
                      </a:solidFill>
                      <a:prstDash val="solid"/>
                    </a:lnT>
                    <a:lnB w="6350">
                      <a:solidFill>
                        <a:srgbClr val="D0CECE"/>
                      </a:solidFill>
                      <a:prstDash val="solid"/>
                    </a:lnB>
                    <a:solidFill>
                      <a:srgbClr val="005747"/>
                    </a:solidFill>
                  </a:tcPr>
                </a:tc>
                <a:tc>
                  <a:txBody>
                    <a:bodyPr/>
                    <a:lstStyle/>
                    <a:p>
                      <a:pPr marL="43815">
                        <a:lnSpc>
                          <a:spcPct val="100000"/>
                        </a:lnSpc>
                        <a:spcBef>
                          <a:spcPts val="365"/>
                        </a:spcBef>
                      </a:pPr>
                      <a:endParaRPr sz="1000" dirty="0">
                        <a:latin typeface="Montserrat" panose="00000500000000000000" pitchFamily="2" charset="0"/>
                        <a:cs typeface="Verdana"/>
                      </a:endParaRPr>
                    </a:p>
                  </a:txBody>
                  <a:tcPr marL="0" marR="0" marT="0" marB="0">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33760">
                <a:tc>
                  <a:txBody>
                    <a:bodyPr/>
                    <a:lstStyle/>
                    <a:p>
                      <a:pPr marL="43815">
                        <a:lnSpc>
                          <a:spcPct val="100000"/>
                        </a:lnSpc>
                        <a:spcBef>
                          <a:spcPts val="320"/>
                        </a:spcBef>
                      </a:pPr>
                      <a:endParaRPr sz="1000" dirty="0">
                        <a:solidFill>
                          <a:srgbClr val="A41D3D"/>
                        </a:solidFill>
                        <a:latin typeface="Montserrat" panose="00000500000000000000" pitchFamily="2" charset="0"/>
                        <a:cs typeface="Verdana"/>
                      </a:endParaRPr>
                    </a:p>
                  </a:txBody>
                  <a:tcPr marL="0" marR="0" marT="40640" marB="0">
                    <a:lnL w="6350">
                      <a:solidFill>
                        <a:srgbClr val="D0CECE"/>
                      </a:solidFill>
                      <a:prstDash val="soli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41D3D"/>
                    </a:solidFill>
                  </a:tcPr>
                </a:tc>
                <a:tc gridSpan="2">
                  <a:txBody>
                    <a:bodyPr/>
                    <a:lstStyle/>
                    <a:p>
                      <a:pPr marL="43815">
                        <a:lnSpc>
                          <a:spcPct val="100000"/>
                        </a:lnSpc>
                        <a:spcBef>
                          <a:spcPts val="320"/>
                        </a:spcBef>
                      </a:pPr>
                      <a:r>
                        <a:rPr lang="es-MX" sz="900" b="0" spc="-50" dirty="0">
                          <a:solidFill>
                            <a:schemeClr val="tx1"/>
                          </a:solidFill>
                          <a:latin typeface="Montserrat" panose="00000500000000000000" pitchFamily="2" charset="0"/>
                          <a:cs typeface="Verdana"/>
                        </a:rPr>
                        <a:t>Municipio:</a:t>
                      </a:r>
                      <a:endParaRPr sz="900" b="0" dirty="0">
                        <a:solidFill>
                          <a:schemeClr val="tx1"/>
                        </a:solidFill>
                        <a:latin typeface="Montserrat" panose="00000500000000000000" pitchFamily="2" charset="0"/>
                        <a:cs typeface="Verdana"/>
                      </a:endParaRPr>
                    </a:p>
                  </a:txBody>
                  <a:tcPr marL="0" marR="0" marT="40640" marB="0" anchor="ctr">
                    <a:lnL w="6350" cap="flat" cmpd="sng" algn="ctr">
                      <a:solidFill>
                        <a:srgbClr val="D0CECE"/>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chemeClr val="bg1">
                        <a:lumMod val="95000"/>
                      </a:schemeClr>
                    </a:solidFill>
                  </a:tcPr>
                </a:tc>
                <a:tc hMerge="1">
                  <a:txBody>
                    <a:bodyPr/>
                    <a:lstStyle/>
                    <a:p>
                      <a:pPr marL="43815">
                        <a:lnSpc>
                          <a:spcPct val="100000"/>
                        </a:lnSpc>
                        <a:spcBef>
                          <a:spcPts val="320"/>
                        </a:spcBef>
                      </a:pPr>
                      <a:endParaRPr sz="1000">
                        <a:latin typeface="Montserrat" panose="00000500000000000000" pitchFamily="2" charset="0"/>
                        <a:cs typeface="Verdana"/>
                      </a:endParaRPr>
                    </a:p>
                  </a:txBody>
                  <a:tcPr marL="0" marR="0" marT="0" marB="0">
                    <a:lnL w="6350">
                      <a:solidFill>
                        <a:srgbClr val="D0CECE"/>
                      </a:solidFill>
                      <a:prstDash val="solid"/>
                    </a:lnL>
                    <a:lnR w="6350" cap="flat" cmpd="sng" algn="ctr">
                      <a:solidFill>
                        <a:srgbClr val="D0CECE"/>
                      </a:solidFill>
                      <a:prstDash val="solid"/>
                      <a:round/>
                      <a:headEnd type="none" w="med" len="med"/>
                      <a:tailEnd type="none" w="med" len="med"/>
                    </a:lnR>
                    <a:lnT w="6350">
                      <a:solidFill>
                        <a:srgbClr val="D0CECE"/>
                      </a:solidFill>
                      <a:prstDash val="solid"/>
                    </a:lnT>
                    <a:lnB w="6350">
                      <a:solidFill>
                        <a:srgbClr val="D0CECE"/>
                      </a:solidFill>
                      <a:prstDash val="solid"/>
                    </a:lnB>
                    <a:solidFill>
                      <a:srgbClr val="005747"/>
                    </a:solidFill>
                  </a:tcPr>
                </a:tc>
                <a:tc>
                  <a:txBody>
                    <a:bodyPr/>
                    <a:lstStyle/>
                    <a:p>
                      <a:pPr marL="43815">
                        <a:lnSpc>
                          <a:spcPct val="100000"/>
                        </a:lnSpc>
                        <a:spcBef>
                          <a:spcPts val="320"/>
                        </a:spcBef>
                      </a:pPr>
                      <a:endParaRPr sz="1000" dirty="0">
                        <a:latin typeface="Montserrat" panose="00000500000000000000" pitchFamily="2" charset="0"/>
                        <a:cs typeface="Verdana"/>
                      </a:endParaRPr>
                    </a:p>
                  </a:txBody>
                  <a:tcPr marL="0" marR="0" marT="0" marB="0">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58636">
                <a:tc>
                  <a:txBody>
                    <a:bodyPr/>
                    <a:lstStyle/>
                    <a:p>
                      <a:pPr marL="43815">
                        <a:lnSpc>
                          <a:spcPct val="100000"/>
                        </a:lnSpc>
                        <a:spcBef>
                          <a:spcPts val="390"/>
                        </a:spcBef>
                      </a:pPr>
                      <a:endParaRPr sz="1000" dirty="0">
                        <a:solidFill>
                          <a:srgbClr val="A41D3D"/>
                        </a:solidFill>
                        <a:latin typeface="Montserrat" panose="00000500000000000000" pitchFamily="2" charset="0"/>
                        <a:cs typeface="Verdana"/>
                      </a:endParaRPr>
                    </a:p>
                  </a:txBody>
                  <a:tcPr marL="0" marR="0" marT="49530" marB="0">
                    <a:lnL w="6350">
                      <a:solidFill>
                        <a:srgbClr val="D0CECE"/>
                      </a:solidFill>
                      <a:prstDash val="soli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41D3D"/>
                    </a:solidFill>
                  </a:tcPr>
                </a:tc>
                <a:tc gridSpan="2">
                  <a:txBody>
                    <a:bodyPr/>
                    <a:lstStyle/>
                    <a:p>
                      <a:pPr marL="43815">
                        <a:lnSpc>
                          <a:spcPct val="100000"/>
                        </a:lnSpc>
                        <a:spcBef>
                          <a:spcPts val="390"/>
                        </a:spcBef>
                      </a:pPr>
                      <a:r>
                        <a:rPr lang="es-MX" sz="900" b="0" spc="-5" dirty="0">
                          <a:solidFill>
                            <a:schemeClr val="tx1"/>
                          </a:solidFill>
                          <a:latin typeface="Montserrat" panose="00000500000000000000" pitchFamily="2" charset="0"/>
                          <a:cs typeface="Verdana"/>
                        </a:rPr>
                        <a:t>Estado</a:t>
                      </a:r>
                      <a:endParaRPr sz="900" b="0" dirty="0">
                        <a:solidFill>
                          <a:schemeClr val="tx1"/>
                        </a:solidFill>
                        <a:latin typeface="Montserrat" panose="00000500000000000000" pitchFamily="2" charset="0"/>
                        <a:cs typeface="Verdana"/>
                      </a:endParaRPr>
                    </a:p>
                  </a:txBody>
                  <a:tcPr marL="0" marR="0" marT="49530" marB="0" anchor="ctr">
                    <a:lnL w="6350" cap="flat" cmpd="sng" algn="ctr">
                      <a:solidFill>
                        <a:srgbClr val="D0CECE"/>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chemeClr val="bg1">
                        <a:lumMod val="95000"/>
                      </a:schemeClr>
                    </a:solidFill>
                  </a:tcPr>
                </a:tc>
                <a:tc hMerge="1">
                  <a:txBody>
                    <a:bodyPr/>
                    <a:lstStyle/>
                    <a:p>
                      <a:pPr marL="43815">
                        <a:lnSpc>
                          <a:spcPct val="100000"/>
                        </a:lnSpc>
                        <a:spcBef>
                          <a:spcPts val="390"/>
                        </a:spcBef>
                      </a:pPr>
                      <a:endParaRPr sz="1000" dirty="0">
                        <a:latin typeface="Montserrat" panose="00000500000000000000" pitchFamily="2" charset="0"/>
                        <a:cs typeface="Verdana"/>
                      </a:endParaRPr>
                    </a:p>
                  </a:txBody>
                  <a:tcPr marL="0" marR="0" marT="49530" marB="0">
                    <a:lnL w="6350">
                      <a:solidFill>
                        <a:srgbClr val="D0CECE"/>
                      </a:solidFill>
                      <a:prstDash val="solid"/>
                    </a:lnL>
                    <a:lnR w="6350" cap="flat" cmpd="sng" algn="ctr">
                      <a:solidFill>
                        <a:srgbClr val="D0CECE"/>
                      </a:solidFill>
                      <a:prstDash val="solid"/>
                      <a:round/>
                      <a:headEnd type="none" w="med" len="med"/>
                      <a:tailEnd type="none" w="med" len="med"/>
                    </a:lnR>
                    <a:lnT w="6350">
                      <a:solidFill>
                        <a:srgbClr val="D0CECE"/>
                      </a:solidFill>
                      <a:prstDash val="solid"/>
                    </a:lnT>
                    <a:lnB w="6350">
                      <a:solidFill>
                        <a:srgbClr val="D0CECE"/>
                      </a:solidFill>
                      <a:prstDash val="solid"/>
                    </a:lnB>
                    <a:solidFill>
                      <a:srgbClr val="005747"/>
                    </a:solidFill>
                  </a:tcPr>
                </a:tc>
                <a:tc>
                  <a:txBody>
                    <a:bodyPr/>
                    <a:lstStyle/>
                    <a:p>
                      <a:pPr marL="43815">
                        <a:lnSpc>
                          <a:spcPct val="100000"/>
                        </a:lnSpc>
                        <a:spcBef>
                          <a:spcPts val="390"/>
                        </a:spcBef>
                      </a:pPr>
                      <a:endParaRPr sz="1000" dirty="0">
                        <a:latin typeface="Montserrat" panose="00000500000000000000" pitchFamily="2" charset="0"/>
                        <a:cs typeface="Verdana"/>
                      </a:endParaRPr>
                    </a:p>
                  </a:txBody>
                  <a:tcPr marL="0" marR="0" marT="49530" marB="0">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421519">
                <a:tc>
                  <a:txBody>
                    <a:bodyPr/>
                    <a:lstStyle/>
                    <a:p>
                      <a:pPr marL="43815">
                        <a:lnSpc>
                          <a:spcPct val="100000"/>
                        </a:lnSpc>
                        <a:spcBef>
                          <a:spcPts val="280"/>
                        </a:spcBef>
                      </a:pPr>
                      <a:endParaRPr sz="1000" dirty="0">
                        <a:solidFill>
                          <a:srgbClr val="A41D3D"/>
                        </a:solidFill>
                        <a:latin typeface="Montserrat" panose="00000500000000000000" pitchFamily="2" charset="0"/>
                        <a:cs typeface="Verdana"/>
                      </a:endParaRPr>
                    </a:p>
                  </a:txBody>
                  <a:tcPr marL="0" marR="0" marT="35560" marB="0">
                    <a:lnL w="6350">
                      <a:solidFill>
                        <a:srgbClr val="D0CECE"/>
                      </a:solidFill>
                      <a:prstDash val="soli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41D3D"/>
                    </a:solidFill>
                  </a:tcPr>
                </a:tc>
                <a:tc gridSpan="2">
                  <a:txBody>
                    <a:bodyPr/>
                    <a:lstStyle/>
                    <a:p>
                      <a:pPr marL="43815">
                        <a:lnSpc>
                          <a:spcPct val="100000"/>
                        </a:lnSpc>
                        <a:spcBef>
                          <a:spcPts val="280"/>
                        </a:spcBef>
                      </a:pPr>
                      <a:r>
                        <a:rPr lang="es-MX" sz="900" b="0" dirty="0">
                          <a:solidFill>
                            <a:schemeClr val="tx1"/>
                          </a:solidFill>
                          <a:latin typeface="Montserrat" panose="00000500000000000000" pitchFamily="2" charset="0"/>
                          <a:cs typeface="Verdana"/>
                        </a:rPr>
                        <a:t>Monto de la obra, apoyo o servicio:</a:t>
                      </a:r>
                    </a:p>
                  </a:txBody>
                  <a:tcPr marL="0" marR="0" marT="35560" marB="0" anchor="ctr">
                    <a:lnL w="6350" cap="flat" cmpd="sng" algn="ctr">
                      <a:solidFill>
                        <a:srgbClr val="D0CECE"/>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chemeClr val="bg1">
                        <a:lumMod val="95000"/>
                      </a:schemeClr>
                    </a:solidFill>
                  </a:tcPr>
                </a:tc>
                <a:tc hMerge="1">
                  <a:txBody>
                    <a:bodyPr/>
                    <a:lstStyle/>
                    <a:p>
                      <a:pPr marL="43815">
                        <a:lnSpc>
                          <a:spcPct val="100000"/>
                        </a:lnSpc>
                        <a:spcBef>
                          <a:spcPts val="280"/>
                        </a:spcBef>
                      </a:pPr>
                      <a:endParaRPr sz="1000" dirty="0">
                        <a:latin typeface="Montserrat" panose="00000500000000000000" pitchFamily="2" charset="0"/>
                        <a:cs typeface="Verdana"/>
                      </a:endParaRPr>
                    </a:p>
                  </a:txBody>
                  <a:tcPr marL="0" marR="0" marT="0" marB="0">
                    <a:lnL w="6350">
                      <a:solidFill>
                        <a:srgbClr val="D0CECE"/>
                      </a:solidFill>
                      <a:prstDash val="solid"/>
                    </a:lnL>
                    <a:lnR w="6350" cap="flat" cmpd="sng" algn="ctr">
                      <a:solidFill>
                        <a:srgbClr val="D0CECE"/>
                      </a:solidFill>
                      <a:prstDash val="solid"/>
                      <a:round/>
                      <a:headEnd type="none" w="med" len="med"/>
                      <a:tailEnd type="none" w="med" len="med"/>
                    </a:lnR>
                    <a:lnT w="6350">
                      <a:solidFill>
                        <a:srgbClr val="D0CECE"/>
                      </a:solidFill>
                      <a:prstDash val="solid"/>
                    </a:lnT>
                    <a:lnB w="6350">
                      <a:solidFill>
                        <a:srgbClr val="D0CECE"/>
                      </a:solidFill>
                      <a:prstDash val="solid"/>
                    </a:lnB>
                    <a:solidFill>
                      <a:srgbClr val="005747"/>
                    </a:solidFill>
                  </a:tcPr>
                </a:tc>
                <a:tc>
                  <a:txBody>
                    <a:bodyPr/>
                    <a:lstStyle/>
                    <a:p>
                      <a:pPr marL="43815">
                        <a:lnSpc>
                          <a:spcPct val="100000"/>
                        </a:lnSpc>
                        <a:spcBef>
                          <a:spcPts val="280"/>
                        </a:spcBef>
                      </a:pPr>
                      <a:endParaRPr sz="1000" dirty="0">
                        <a:latin typeface="Montserrat" panose="00000500000000000000" pitchFamily="2" charset="0"/>
                        <a:cs typeface="Verdana"/>
                      </a:endParaRPr>
                    </a:p>
                  </a:txBody>
                  <a:tcPr marL="0" marR="0" marT="0" marB="0">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473346">
                <a:tc>
                  <a:txBody>
                    <a:bodyPr/>
                    <a:lstStyle/>
                    <a:p>
                      <a:pPr marL="43815">
                        <a:lnSpc>
                          <a:spcPct val="100000"/>
                        </a:lnSpc>
                        <a:spcBef>
                          <a:spcPts val="280"/>
                        </a:spcBef>
                      </a:pPr>
                      <a:endParaRPr sz="1000" dirty="0">
                        <a:solidFill>
                          <a:srgbClr val="A41D3D"/>
                        </a:solidFill>
                        <a:latin typeface="Montserrat" panose="00000500000000000000" pitchFamily="2" charset="0"/>
                        <a:cs typeface="Verdana"/>
                      </a:endParaRPr>
                    </a:p>
                  </a:txBody>
                  <a:tcPr marL="0" marR="0" marT="35560" marB="0">
                    <a:lnL w="6350">
                      <a:solidFill>
                        <a:srgbClr val="D0CECE"/>
                      </a:solidFill>
                      <a:prstDash val="soli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41D3D"/>
                    </a:solidFill>
                  </a:tcPr>
                </a:tc>
                <a:tc gridSpan="2">
                  <a:txBody>
                    <a:bodyPr/>
                    <a:lstStyle/>
                    <a:p>
                      <a:pPr marL="43815">
                        <a:lnSpc>
                          <a:spcPct val="100000"/>
                        </a:lnSpc>
                        <a:spcBef>
                          <a:spcPts val="280"/>
                        </a:spcBef>
                      </a:pPr>
                      <a:r>
                        <a:rPr lang="es-MX" sz="900" b="0" dirty="0">
                          <a:solidFill>
                            <a:schemeClr val="tx1"/>
                          </a:solidFill>
                          <a:latin typeface="Montserrat" panose="00000500000000000000" pitchFamily="2" charset="0"/>
                          <a:cs typeface="Verdana"/>
                        </a:rPr>
                        <a:t>Duración de la obra, apoyo </a:t>
                      </a:r>
                    </a:p>
                    <a:p>
                      <a:pPr marL="43815">
                        <a:lnSpc>
                          <a:spcPct val="100000"/>
                        </a:lnSpc>
                        <a:spcBef>
                          <a:spcPts val="280"/>
                        </a:spcBef>
                      </a:pPr>
                      <a:r>
                        <a:rPr lang="es-MX" sz="900" b="0" dirty="0">
                          <a:solidFill>
                            <a:schemeClr val="tx1"/>
                          </a:solidFill>
                          <a:latin typeface="Montserrat" panose="00000500000000000000" pitchFamily="2" charset="0"/>
                          <a:cs typeface="Verdana"/>
                        </a:rPr>
                        <a:t>o servicio:</a:t>
                      </a:r>
                    </a:p>
                  </a:txBody>
                  <a:tcPr marL="0" marR="0" marT="35560" marB="0" anchor="ctr">
                    <a:lnL w="6350" cap="flat" cmpd="sng" algn="ctr">
                      <a:solidFill>
                        <a:srgbClr val="D0CECE"/>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chemeClr val="bg1">
                        <a:lumMod val="95000"/>
                      </a:schemeClr>
                    </a:solidFill>
                  </a:tcPr>
                </a:tc>
                <a:tc hMerge="1">
                  <a:txBody>
                    <a:bodyPr/>
                    <a:lstStyle/>
                    <a:p>
                      <a:endParaRPr lang="es-MX"/>
                    </a:p>
                  </a:txBody>
                  <a:tcPr/>
                </a:tc>
                <a:tc>
                  <a:txBody>
                    <a:bodyPr/>
                    <a:lstStyle/>
                    <a:p>
                      <a:pPr marL="43815">
                        <a:lnSpc>
                          <a:spcPct val="100000"/>
                        </a:lnSpc>
                        <a:spcBef>
                          <a:spcPts val="280"/>
                        </a:spcBef>
                      </a:pPr>
                      <a:endParaRPr sz="1000" dirty="0">
                        <a:latin typeface="Montserrat" panose="00000500000000000000" pitchFamily="2" charset="0"/>
                        <a:cs typeface="Verdana"/>
                      </a:endParaRPr>
                    </a:p>
                  </a:txBody>
                  <a:tcPr marL="0" marR="0" marT="0" marB="0">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128863"/>
                  </a:ext>
                </a:extLst>
              </a:tr>
            </a:tbl>
          </a:graphicData>
        </a:graphic>
      </p:graphicFrame>
      <p:sp>
        <p:nvSpPr>
          <p:cNvPr id="18" name="object 18"/>
          <p:cNvSpPr txBox="1">
            <a:spLocks noGrp="1"/>
          </p:cNvSpPr>
          <p:nvPr>
            <p:ph type="ftr" sz="quarter" idx="5"/>
          </p:nvPr>
        </p:nvSpPr>
        <p:spPr>
          <a:xfrm>
            <a:off x="378459" y="9752985"/>
            <a:ext cx="7015482" cy="108748"/>
          </a:xfrm>
          <a:prstGeom prst="rect">
            <a:avLst/>
          </a:prstGeom>
        </p:spPr>
        <p:txBody>
          <a:bodyPr vert="horz" wrap="square" lIns="0" tIns="0" rIns="0" bIns="0" rtlCol="0">
            <a:spAutoFit/>
          </a:bodyPr>
          <a:lstStyle/>
          <a:p>
            <a:pPr marL="12700" algn="ctr">
              <a:lnSpc>
                <a:spcPts val="865"/>
              </a:lnSpc>
            </a:pPr>
            <a:r>
              <a:rPr sz="600" spc="-5" dirty="0">
                <a:latin typeface="Montserrat" panose="00000500000000000000" pitchFamily="2" charset="0"/>
              </a:rPr>
              <a:t>“Este</a:t>
            </a:r>
            <a:r>
              <a:rPr sz="600" spc="5" dirty="0">
                <a:latin typeface="Montserrat" panose="00000500000000000000" pitchFamily="2" charset="0"/>
              </a:rPr>
              <a:t> </a:t>
            </a:r>
            <a:r>
              <a:rPr sz="600" dirty="0">
                <a:latin typeface="Montserrat" panose="00000500000000000000" pitchFamily="2" charset="0"/>
              </a:rPr>
              <a:t>programa</a:t>
            </a:r>
            <a:r>
              <a:rPr sz="600" spc="10" dirty="0">
                <a:latin typeface="Montserrat" panose="00000500000000000000" pitchFamily="2" charset="0"/>
              </a:rPr>
              <a:t> </a:t>
            </a:r>
            <a:r>
              <a:rPr sz="600" spc="-5" dirty="0">
                <a:latin typeface="Montserrat" panose="00000500000000000000" pitchFamily="2" charset="0"/>
              </a:rPr>
              <a:t>es</a:t>
            </a:r>
            <a:r>
              <a:rPr sz="600" spc="5" dirty="0">
                <a:latin typeface="Montserrat" panose="00000500000000000000" pitchFamily="2" charset="0"/>
              </a:rPr>
              <a:t> </a:t>
            </a:r>
            <a:r>
              <a:rPr sz="600" spc="-5" dirty="0">
                <a:latin typeface="Montserrat" panose="00000500000000000000" pitchFamily="2" charset="0"/>
              </a:rPr>
              <a:t>público,</a:t>
            </a:r>
            <a:r>
              <a:rPr sz="600" spc="15" dirty="0">
                <a:latin typeface="Montserrat" panose="00000500000000000000" pitchFamily="2" charset="0"/>
              </a:rPr>
              <a:t> </a:t>
            </a:r>
            <a:r>
              <a:rPr sz="600" spc="-5" dirty="0">
                <a:latin typeface="Montserrat" panose="00000500000000000000" pitchFamily="2" charset="0"/>
              </a:rPr>
              <a:t>ajeno</a:t>
            </a:r>
            <a:r>
              <a:rPr sz="600" dirty="0">
                <a:latin typeface="Montserrat" panose="00000500000000000000" pitchFamily="2" charset="0"/>
              </a:rPr>
              <a:t> a</a:t>
            </a:r>
            <a:r>
              <a:rPr sz="600" spc="15" dirty="0">
                <a:latin typeface="Montserrat" panose="00000500000000000000" pitchFamily="2" charset="0"/>
              </a:rPr>
              <a:t> </a:t>
            </a:r>
            <a:r>
              <a:rPr sz="600" spc="-5" dirty="0">
                <a:latin typeface="Montserrat" panose="00000500000000000000" pitchFamily="2" charset="0"/>
              </a:rPr>
              <a:t>cualquier</a:t>
            </a:r>
            <a:r>
              <a:rPr sz="600" spc="5" dirty="0">
                <a:latin typeface="Montserrat" panose="00000500000000000000" pitchFamily="2" charset="0"/>
              </a:rPr>
              <a:t> </a:t>
            </a:r>
            <a:r>
              <a:rPr sz="600" spc="-5" dirty="0">
                <a:latin typeface="Montserrat" panose="00000500000000000000" pitchFamily="2" charset="0"/>
              </a:rPr>
              <a:t>partido</a:t>
            </a:r>
            <a:r>
              <a:rPr sz="600" spc="5" dirty="0">
                <a:latin typeface="Montserrat" panose="00000500000000000000" pitchFamily="2" charset="0"/>
              </a:rPr>
              <a:t> </a:t>
            </a:r>
            <a:r>
              <a:rPr sz="600" spc="-5" dirty="0">
                <a:latin typeface="Montserrat" panose="00000500000000000000" pitchFamily="2" charset="0"/>
              </a:rPr>
              <a:t>político.</a:t>
            </a:r>
            <a:r>
              <a:rPr sz="600" spc="15" dirty="0">
                <a:latin typeface="Montserrat" panose="00000500000000000000" pitchFamily="2" charset="0"/>
              </a:rPr>
              <a:t> </a:t>
            </a:r>
            <a:r>
              <a:rPr sz="600" spc="-5" dirty="0">
                <a:latin typeface="Montserrat" panose="00000500000000000000" pitchFamily="2" charset="0"/>
              </a:rPr>
              <a:t>Queda</a:t>
            </a:r>
            <a:r>
              <a:rPr sz="600" spc="5" dirty="0">
                <a:latin typeface="Montserrat" panose="00000500000000000000" pitchFamily="2" charset="0"/>
              </a:rPr>
              <a:t> </a:t>
            </a:r>
            <a:r>
              <a:rPr sz="600" spc="-5" dirty="0">
                <a:latin typeface="Montserrat" panose="00000500000000000000" pitchFamily="2" charset="0"/>
              </a:rPr>
              <a:t>prohibido</a:t>
            </a:r>
            <a:r>
              <a:rPr sz="600" spc="5" dirty="0">
                <a:latin typeface="Montserrat" panose="00000500000000000000" pitchFamily="2" charset="0"/>
              </a:rPr>
              <a:t> </a:t>
            </a:r>
            <a:r>
              <a:rPr sz="600" spc="-5" dirty="0">
                <a:latin typeface="Montserrat" panose="00000500000000000000" pitchFamily="2" charset="0"/>
              </a:rPr>
              <a:t>el</a:t>
            </a:r>
            <a:r>
              <a:rPr sz="600" spc="5" dirty="0">
                <a:latin typeface="Montserrat" panose="00000500000000000000" pitchFamily="2" charset="0"/>
              </a:rPr>
              <a:t> </a:t>
            </a:r>
            <a:r>
              <a:rPr sz="600" spc="-5" dirty="0">
                <a:latin typeface="Montserrat" panose="00000500000000000000" pitchFamily="2" charset="0"/>
              </a:rPr>
              <a:t>uso</a:t>
            </a:r>
            <a:r>
              <a:rPr sz="600" spc="15" dirty="0">
                <a:latin typeface="Montserrat" panose="00000500000000000000" pitchFamily="2" charset="0"/>
              </a:rPr>
              <a:t> </a:t>
            </a:r>
            <a:r>
              <a:rPr sz="600" spc="-5" dirty="0">
                <a:latin typeface="Montserrat" panose="00000500000000000000" pitchFamily="2" charset="0"/>
              </a:rPr>
              <a:t>para</a:t>
            </a:r>
            <a:r>
              <a:rPr sz="600" spc="5" dirty="0">
                <a:latin typeface="Montserrat" panose="00000500000000000000" pitchFamily="2" charset="0"/>
              </a:rPr>
              <a:t> </a:t>
            </a:r>
            <a:r>
              <a:rPr sz="600" spc="-5" dirty="0">
                <a:latin typeface="Montserrat" panose="00000500000000000000" pitchFamily="2" charset="0"/>
              </a:rPr>
              <a:t>fines</a:t>
            </a:r>
            <a:r>
              <a:rPr sz="600" spc="10" dirty="0">
                <a:latin typeface="Montserrat" panose="00000500000000000000" pitchFamily="2" charset="0"/>
              </a:rPr>
              <a:t> </a:t>
            </a:r>
            <a:r>
              <a:rPr sz="600" spc="-5" dirty="0">
                <a:latin typeface="Montserrat" panose="00000500000000000000" pitchFamily="2" charset="0"/>
              </a:rPr>
              <a:t>distintos</a:t>
            </a:r>
            <a:r>
              <a:rPr sz="600" spc="5" dirty="0">
                <a:latin typeface="Montserrat" panose="00000500000000000000" pitchFamily="2" charset="0"/>
              </a:rPr>
              <a:t> </a:t>
            </a:r>
            <a:r>
              <a:rPr sz="600" dirty="0">
                <a:latin typeface="Montserrat" panose="00000500000000000000" pitchFamily="2" charset="0"/>
              </a:rPr>
              <a:t>a</a:t>
            </a:r>
            <a:r>
              <a:rPr sz="600" spc="20" dirty="0">
                <a:latin typeface="Montserrat" panose="00000500000000000000" pitchFamily="2" charset="0"/>
              </a:rPr>
              <a:t> </a:t>
            </a:r>
            <a:r>
              <a:rPr sz="600" spc="-5" dirty="0">
                <a:latin typeface="Montserrat" panose="00000500000000000000" pitchFamily="2" charset="0"/>
              </a:rPr>
              <a:t>los</a:t>
            </a:r>
            <a:r>
              <a:rPr sz="600" spc="10" dirty="0">
                <a:latin typeface="Montserrat" panose="00000500000000000000" pitchFamily="2" charset="0"/>
              </a:rPr>
              <a:t> </a:t>
            </a:r>
            <a:r>
              <a:rPr sz="600" spc="-5" dirty="0">
                <a:latin typeface="Montserrat" panose="00000500000000000000" pitchFamily="2" charset="0"/>
              </a:rPr>
              <a:t>establecidos</a:t>
            </a:r>
            <a:r>
              <a:rPr sz="600" spc="5" dirty="0">
                <a:latin typeface="Montserrat" panose="00000500000000000000" pitchFamily="2" charset="0"/>
              </a:rPr>
              <a:t> </a:t>
            </a:r>
            <a:r>
              <a:rPr sz="600" spc="-5" dirty="0">
                <a:latin typeface="Montserrat" panose="00000500000000000000" pitchFamily="2" charset="0"/>
              </a:rPr>
              <a:t>en</a:t>
            </a:r>
            <a:r>
              <a:rPr sz="600" spc="10" dirty="0">
                <a:latin typeface="Montserrat" panose="00000500000000000000" pitchFamily="2" charset="0"/>
              </a:rPr>
              <a:t> </a:t>
            </a:r>
            <a:r>
              <a:rPr sz="600" spc="-5" dirty="0">
                <a:latin typeface="Montserrat" panose="00000500000000000000" pitchFamily="2" charset="0"/>
              </a:rPr>
              <a:t>el</a:t>
            </a:r>
            <a:r>
              <a:rPr sz="600" spc="15" dirty="0">
                <a:latin typeface="Montserrat" panose="00000500000000000000" pitchFamily="2" charset="0"/>
              </a:rPr>
              <a:t> </a:t>
            </a:r>
            <a:r>
              <a:rPr sz="600" spc="-5" dirty="0">
                <a:latin typeface="Montserrat" panose="00000500000000000000" pitchFamily="2" charset="0"/>
              </a:rPr>
              <a:t>programa”.</a:t>
            </a:r>
          </a:p>
        </p:txBody>
      </p:sp>
      <p:graphicFrame>
        <p:nvGraphicFramePr>
          <p:cNvPr id="32" name="Tabla 32">
            <a:extLst>
              <a:ext uri="{FF2B5EF4-FFF2-40B4-BE49-F238E27FC236}">
                <a16:creationId xmlns:a16="http://schemas.microsoft.com/office/drawing/2014/main" id="{F0F58CD8-D06A-5A2B-B7AE-A86A3B16682A}"/>
              </a:ext>
            </a:extLst>
          </p:cNvPr>
          <p:cNvGraphicFramePr>
            <a:graphicFrameLocks noGrp="1"/>
          </p:cNvGraphicFramePr>
          <p:nvPr>
            <p:extLst>
              <p:ext uri="{D42A27DB-BD31-4B8C-83A1-F6EECF244321}">
                <p14:modId xmlns:p14="http://schemas.microsoft.com/office/powerpoint/2010/main" val="668154431"/>
              </p:ext>
            </p:extLst>
          </p:nvPr>
        </p:nvGraphicFramePr>
        <p:xfrm>
          <a:off x="464167" y="2091487"/>
          <a:ext cx="6789072" cy="736600"/>
        </p:xfrm>
        <a:graphic>
          <a:graphicData uri="http://schemas.openxmlformats.org/drawingml/2006/table">
            <a:tbl>
              <a:tblPr firstRow="1" bandRow="1">
                <a:tableStyleId>{5940675A-B579-460E-94D1-54222C63F5DA}</a:tableStyleId>
              </a:tblPr>
              <a:tblGrid>
                <a:gridCol w="233459">
                  <a:extLst>
                    <a:ext uri="{9D8B030D-6E8A-4147-A177-3AD203B41FA5}">
                      <a16:colId xmlns:a16="http://schemas.microsoft.com/office/drawing/2014/main" val="2775930800"/>
                    </a:ext>
                  </a:extLst>
                </a:gridCol>
                <a:gridCol w="1435974">
                  <a:extLst>
                    <a:ext uri="{9D8B030D-6E8A-4147-A177-3AD203B41FA5}">
                      <a16:colId xmlns:a16="http://schemas.microsoft.com/office/drawing/2014/main" val="1962197586"/>
                    </a:ext>
                  </a:extLst>
                </a:gridCol>
                <a:gridCol w="5119639">
                  <a:extLst>
                    <a:ext uri="{9D8B030D-6E8A-4147-A177-3AD203B41FA5}">
                      <a16:colId xmlns:a16="http://schemas.microsoft.com/office/drawing/2014/main" val="913127936"/>
                    </a:ext>
                  </a:extLst>
                </a:gridCol>
              </a:tblGrid>
              <a:tr h="0">
                <a:tc>
                  <a:txBody>
                    <a:bodyPr/>
                    <a:lstStyle/>
                    <a:p>
                      <a:endParaRPr lang="es-MX" sz="1000" b="0" spc="5" dirty="0">
                        <a:solidFill>
                          <a:srgbClr val="A41D3D"/>
                        </a:solidFill>
                        <a:latin typeface="Montserrat" panose="00000500000000000000" pitchFamily="2" charset="0"/>
                        <a:ea typeface="+mn-ea"/>
                      </a:endParaRPr>
                    </a:p>
                  </a:txBody>
                  <a:tcPr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rgbClr val="A41D3D"/>
                    </a:solidFill>
                  </a:tcPr>
                </a:tc>
                <a:tc>
                  <a:txBody>
                    <a:bodyPr/>
                    <a:lstStyle/>
                    <a:p>
                      <a:r>
                        <a:rPr lang="es-MX" sz="900" b="0" spc="5" dirty="0">
                          <a:solidFill>
                            <a:schemeClr val="tx1"/>
                          </a:solidFill>
                          <a:latin typeface="Montserrat" panose="00000500000000000000" pitchFamily="2" charset="0"/>
                          <a:ea typeface="+mn-ea"/>
                        </a:rPr>
                        <a:t>Fecha de Constitución:</a:t>
                      </a:r>
                    </a:p>
                  </a:txBody>
                  <a:tcPr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endParaRPr lang="es-MX" dirty="0"/>
                    </a:p>
                  </a:txBody>
                  <a:tcP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33475649"/>
                  </a:ext>
                </a:extLst>
              </a:tr>
              <a:tr h="370840">
                <a:tc>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s-MX" sz="1000" b="0" spc="5" dirty="0">
                        <a:solidFill>
                          <a:srgbClr val="A41D3D"/>
                        </a:solidFill>
                        <a:latin typeface="Montserrat" panose="00000500000000000000" pitchFamily="2" charset="0"/>
                        <a:ea typeface="+mn-ea"/>
                        <a:cs typeface="+mn-cs"/>
                      </a:endParaRPr>
                    </a:p>
                  </a:txBody>
                  <a:tcPr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rgbClr val="A41D3D"/>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s-MX" sz="900" b="0" spc="5" dirty="0">
                          <a:solidFill>
                            <a:schemeClr val="tx1"/>
                          </a:solidFill>
                          <a:latin typeface="Montserrat" panose="00000500000000000000" pitchFamily="2" charset="0"/>
                          <a:ea typeface="+mn-ea"/>
                          <a:cs typeface="+mn-cs"/>
                        </a:rPr>
                        <a:t>Domicilio donde se constituye el Comité:</a:t>
                      </a:r>
                    </a:p>
                  </a:txBody>
                  <a:tcPr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ctr"/>
                      <a:endParaRPr lang="es-MX" sz="1200" dirty="0"/>
                    </a:p>
                  </a:txBody>
                  <a:tcP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880805819"/>
                  </a:ext>
                </a:extLst>
              </a:tr>
            </a:tbl>
          </a:graphicData>
        </a:graphic>
      </p:graphicFrame>
      <p:graphicFrame>
        <p:nvGraphicFramePr>
          <p:cNvPr id="33" name="Tabla 32">
            <a:extLst>
              <a:ext uri="{FF2B5EF4-FFF2-40B4-BE49-F238E27FC236}">
                <a16:creationId xmlns:a16="http://schemas.microsoft.com/office/drawing/2014/main" id="{864B996B-1877-8640-6707-382056A094E1}"/>
              </a:ext>
            </a:extLst>
          </p:cNvPr>
          <p:cNvGraphicFramePr>
            <a:graphicFrameLocks noGrp="1"/>
          </p:cNvGraphicFramePr>
          <p:nvPr>
            <p:extLst>
              <p:ext uri="{D42A27DB-BD31-4B8C-83A1-F6EECF244321}">
                <p14:modId xmlns:p14="http://schemas.microsoft.com/office/powerpoint/2010/main" val="3845026834"/>
              </p:ext>
            </p:extLst>
          </p:nvPr>
        </p:nvGraphicFramePr>
        <p:xfrm>
          <a:off x="464167" y="2934910"/>
          <a:ext cx="6789072" cy="975594"/>
        </p:xfrm>
        <a:graphic>
          <a:graphicData uri="http://schemas.openxmlformats.org/drawingml/2006/table">
            <a:tbl>
              <a:tblPr firstRow="1" bandRow="1">
                <a:tableStyleId>{5940675A-B579-460E-94D1-54222C63F5DA}</a:tableStyleId>
              </a:tblPr>
              <a:tblGrid>
                <a:gridCol w="233459">
                  <a:extLst>
                    <a:ext uri="{9D8B030D-6E8A-4147-A177-3AD203B41FA5}">
                      <a16:colId xmlns:a16="http://schemas.microsoft.com/office/drawing/2014/main" val="2775930800"/>
                    </a:ext>
                  </a:extLst>
                </a:gridCol>
                <a:gridCol w="6555613">
                  <a:extLst>
                    <a:ext uri="{9D8B030D-6E8A-4147-A177-3AD203B41FA5}">
                      <a16:colId xmlns:a16="http://schemas.microsoft.com/office/drawing/2014/main" val="1962197586"/>
                    </a:ext>
                  </a:extLst>
                </a:gridCol>
              </a:tblGrid>
              <a:tr h="174625">
                <a:tc>
                  <a:txBody>
                    <a:bodyPr/>
                    <a:lstStyle/>
                    <a:p>
                      <a:endParaRPr lang="es-MX" sz="1000" b="0" spc="5" dirty="0">
                        <a:solidFill>
                          <a:srgbClr val="A41D3D"/>
                        </a:solidFill>
                        <a:latin typeface="Montserrat" panose="00000500000000000000" pitchFamily="2" charset="0"/>
                        <a:ea typeface="+mn-ea"/>
                      </a:endParaRPr>
                    </a:p>
                  </a:txBody>
                  <a:tcPr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rgbClr val="A41D3D"/>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s-MX" sz="900" b="0" spc="5" noProof="0" dirty="0">
                          <a:solidFill>
                            <a:schemeClr val="tx1"/>
                          </a:solidFill>
                          <a:latin typeface="Montserrat" panose="00000500000000000000" pitchFamily="2" charset="0"/>
                          <a:ea typeface="+mn-ea"/>
                          <a:cs typeface="+mn-cs"/>
                        </a:rPr>
                        <a:t>Nombre del Comité de Contraloría Social:</a:t>
                      </a:r>
                    </a:p>
                  </a:txBody>
                  <a:tcPr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33475649"/>
                  </a:ext>
                </a:extLst>
              </a:tr>
              <a:tr h="243918">
                <a:tc gridSpan="2">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s-MX" sz="1000" b="0" spc="5" dirty="0">
                        <a:solidFill>
                          <a:schemeClr val="tx1"/>
                        </a:solidFill>
                        <a:latin typeface="Montserrat" panose="00000500000000000000" pitchFamily="2" charset="0"/>
                        <a:ea typeface="+mn-ea"/>
                        <a:cs typeface="+mn-cs"/>
                      </a:endParaRPr>
                    </a:p>
                  </a:txBody>
                  <a:tcPr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hMerge="1">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s-MX" sz="900" b="1" spc="5" dirty="0">
                        <a:solidFill>
                          <a:srgbClr val="A41D3D"/>
                        </a:solidFill>
                        <a:latin typeface="Montserrat" panose="00000500000000000000" pitchFamily="2" charset="0"/>
                        <a:ea typeface="+mn-ea"/>
                        <a:cs typeface="+mn-cs"/>
                      </a:endParaRPr>
                    </a:p>
                  </a:txBody>
                  <a:tcPr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80805819"/>
                  </a:ext>
                </a:extLst>
              </a:tr>
              <a:tr h="243918">
                <a:tc>
                  <a:txBody>
                    <a:bodyPr/>
                    <a:lstStyle/>
                    <a:p>
                      <a:endParaRPr lang="es-MX" sz="1000" b="0" spc="5" dirty="0">
                        <a:solidFill>
                          <a:srgbClr val="A41D3D"/>
                        </a:solidFill>
                        <a:latin typeface="Montserrat" panose="00000500000000000000" pitchFamily="2" charset="0"/>
                        <a:ea typeface="+mn-ea"/>
                      </a:endParaRPr>
                    </a:p>
                  </a:txBody>
                  <a:tcPr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rgbClr val="A41D3D"/>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s-MX" sz="900" b="0" spc="5" noProof="0" dirty="0">
                          <a:solidFill>
                            <a:schemeClr val="tx1"/>
                          </a:solidFill>
                          <a:latin typeface="Montserrat" panose="00000500000000000000" pitchFamily="2" charset="0"/>
                          <a:ea typeface="+mn-ea"/>
                          <a:cs typeface="+mn-cs"/>
                        </a:rPr>
                        <a:t>Clave de Registro:</a:t>
                      </a:r>
                    </a:p>
                  </a:txBody>
                  <a:tcPr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94985358"/>
                  </a:ext>
                </a:extLst>
              </a:tr>
              <a:tr h="243918">
                <a:tc gridSpan="2">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s-MX" sz="1000" b="0" spc="5" dirty="0">
                        <a:solidFill>
                          <a:srgbClr val="A41D3D"/>
                        </a:solidFill>
                        <a:latin typeface="Montserrat" panose="00000500000000000000" pitchFamily="2" charset="0"/>
                        <a:ea typeface="+mn-ea"/>
                        <a:cs typeface="+mn-cs"/>
                      </a:endParaRPr>
                    </a:p>
                  </a:txBody>
                  <a:tcPr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hMerge="1">
                  <a:txBody>
                    <a:bodyPr/>
                    <a:lstStyle/>
                    <a:p>
                      <a:endParaRPr lang="es-MX"/>
                    </a:p>
                  </a:txBody>
                  <a:tcPr/>
                </a:tc>
                <a:extLst>
                  <a:ext uri="{0D108BD9-81ED-4DB2-BD59-A6C34878D82A}">
                    <a16:rowId xmlns:a16="http://schemas.microsoft.com/office/drawing/2014/main" val="3018186270"/>
                  </a:ext>
                </a:extLst>
              </a:tr>
            </a:tbl>
          </a:graphicData>
        </a:graphic>
      </p:graphicFrame>
      <p:pic>
        <p:nvPicPr>
          <p:cNvPr id="37" name="Imagen 36" descr="SEP | SIGED">
            <a:extLst>
              <a:ext uri="{FF2B5EF4-FFF2-40B4-BE49-F238E27FC236}">
                <a16:creationId xmlns:a16="http://schemas.microsoft.com/office/drawing/2014/main" id="{DEE47673-8958-4024-BBF4-8801497041B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358105"/>
            <a:ext cx="1840808" cy="447395"/>
          </a:xfrm>
          <a:prstGeom prst="rect">
            <a:avLst/>
          </a:prstGeom>
          <a:noFill/>
          <a:extLst>
            <a:ext uri="{909E8E84-426E-40DD-AFC4-6F175D3DCCD1}">
              <a14:hiddenFill xmlns:a14="http://schemas.microsoft.com/office/drawing/2010/main">
                <a:solidFill>
                  <a:srgbClr val="FFFFFF"/>
                </a:solidFill>
              </a14:hiddenFill>
            </a:ext>
          </a:extLst>
        </p:spPr>
      </p:pic>
      <p:sp>
        <p:nvSpPr>
          <p:cNvPr id="39" name="CuadroTexto 38">
            <a:extLst>
              <a:ext uri="{FF2B5EF4-FFF2-40B4-BE49-F238E27FC236}">
                <a16:creationId xmlns:a16="http://schemas.microsoft.com/office/drawing/2014/main" id="{4DD1CF13-7500-CCC9-6287-1CF01AA372E8}"/>
              </a:ext>
            </a:extLst>
          </p:cNvPr>
          <p:cNvSpPr txBox="1"/>
          <p:nvPr/>
        </p:nvSpPr>
        <p:spPr>
          <a:xfrm>
            <a:off x="2286000" y="2661437"/>
            <a:ext cx="5334000" cy="169277"/>
          </a:xfrm>
          <a:prstGeom prst="rect">
            <a:avLst/>
          </a:prstGeom>
          <a:noFill/>
        </p:spPr>
        <p:txBody>
          <a:bodyPr wrap="square">
            <a:spAutoFit/>
          </a:bodyPr>
          <a:lstStyle/>
          <a:p>
            <a:r>
              <a:rPr lang="es-MX" sz="500" dirty="0">
                <a:latin typeface="Montserrat" panose="00000500000000000000" pitchFamily="2" charset="0"/>
                <a:cs typeface="Verdana"/>
              </a:rPr>
              <a:t>             Calle                                                      Número  ext.                                             Colonia                                                                                     Código postal  </a:t>
            </a:r>
            <a:endParaRPr lang="es-MX" sz="1200" dirty="0"/>
          </a:p>
        </p:txBody>
      </p:sp>
      <p:sp>
        <p:nvSpPr>
          <p:cNvPr id="3" name="CuadroTexto 2">
            <a:extLst>
              <a:ext uri="{FF2B5EF4-FFF2-40B4-BE49-F238E27FC236}">
                <a16:creationId xmlns:a16="http://schemas.microsoft.com/office/drawing/2014/main" id="{D4BB7A81-A584-6FA6-443F-60DDF3A41A9A}"/>
              </a:ext>
            </a:extLst>
          </p:cNvPr>
          <p:cNvSpPr txBox="1"/>
          <p:nvPr/>
        </p:nvSpPr>
        <p:spPr>
          <a:xfrm>
            <a:off x="5444547" y="609600"/>
            <a:ext cx="1933066" cy="215444"/>
          </a:xfrm>
          <a:prstGeom prst="rect">
            <a:avLst/>
          </a:prstGeom>
          <a:noFill/>
        </p:spPr>
        <p:txBody>
          <a:bodyPr wrap="square" rtlCol="0">
            <a:spAutoFit/>
          </a:bodyPr>
          <a:lstStyle/>
          <a:p>
            <a:r>
              <a:rPr lang="es-MX" sz="800" b="1" dirty="0">
                <a:solidFill>
                  <a:schemeClr val="bg1"/>
                </a:solidFill>
                <a:latin typeface="Montserrat" panose="00000500000000000000" pitchFamily="2" charset="0"/>
              </a:rPr>
              <a:t>ANEXO III - Ejercicio Fiscal 2023</a:t>
            </a:r>
          </a:p>
        </p:txBody>
      </p:sp>
      <p:sp>
        <p:nvSpPr>
          <p:cNvPr id="5" name="CuadroTexto 4">
            <a:extLst>
              <a:ext uri="{FF2B5EF4-FFF2-40B4-BE49-F238E27FC236}">
                <a16:creationId xmlns:a16="http://schemas.microsoft.com/office/drawing/2014/main" id="{13A49BF9-E751-76B3-B73A-031520A791DD}"/>
              </a:ext>
            </a:extLst>
          </p:cNvPr>
          <p:cNvSpPr txBox="1"/>
          <p:nvPr/>
        </p:nvSpPr>
        <p:spPr>
          <a:xfrm>
            <a:off x="4027469" y="406991"/>
            <a:ext cx="3888768" cy="253916"/>
          </a:xfrm>
          <a:prstGeom prst="rect">
            <a:avLst/>
          </a:prstGeom>
          <a:noFill/>
        </p:spPr>
        <p:txBody>
          <a:bodyPr wrap="square">
            <a:spAutoFit/>
          </a:bodyPr>
          <a:lstStyle/>
          <a:p>
            <a:pPr algn="ctr"/>
            <a:r>
              <a:rPr lang="es-MX" sz="1050" i="0" dirty="0">
                <a:solidFill>
                  <a:schemeClr val="bg1"/>
                </a:solidFill>
                <a:effectLst/>
                <a:latin typeface="Montserrat" panose="00000500000000000000" pitchFamily="2" charset="0"/>
              </a:rPr>
              <a:t>Subsecretaría de Educación Superior </a:t>
            </a:r>
          </a:p>
        </p:txBody>
      </p:sp>
      <p:sp>
        <p:nvSpPr>
          <p:cNvPr id="2" name="CuadroTexto 30">
            <a:extLst>
              <a:ext uri="{FF2B5EF4-FFF2-40B4-BE49-F238E27FC236}">
                <a16:creationId xmlns:a16="http://schemas.microsoft.com/office/drawing/2014/main" id="{3732902A-77CD-D84B-7B03-F5EC1B890D61}"/>
              </a:ext>
            </a:extLst>
          </p:cNvPr>
          <p:cNvSpPr txBox="1"/>
          <p:nvPr/>
        </p:nvSpPr>
        <p:spPr>
          <a:xfrm>
            <a:off x="790083" y="1542765"/>
            <a:ext cx="6054148" cy="430887"/>
          </a:xfrm>
          <a:prstGeom prst="rect">
            <a:avLst/>
          </a:prstGeom>
          <a:noFill/>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s-MX" sz="1100" b="1" i="0" dirty="0">
                <a:solidFill>
                  <a:srgbClr val="404041"/>
                </a:solidFill>
                <a:effectLst/>
                <a:latin typeface="Montserrat" panose="00000500000000000000" pitchFamily="2" charset="0"/>
              </a:rPr>
              <a:t>Programa </a:t>
            </a:r>
            <a:r>
              <a:rPr lang="es-MX" sz="1100" b="1" dirty="0">
                <a:solidFill>
                  <a:srgbClr val="404041"/>
                </a:solidFill>
                <a:latin typeface="Montserrat" panose="00000500000000000000" pitchFamily="2" charset="0"/>
              </a:rPr>
              <a:t>P</a:t>
            </a:r>
            <a:r>
              <a:rPr lang="es-MX" sz="1100" b="1" i="0" dirty="0">
                <a:solidFill>
                  <a:srgbClr val="404041"/>
                </a:solidFill>
                <a:effectLst/>
                <a:latin typeface="Montserrat" panose="00000500000000000000" pitchFamily="2" charset="0"/>
              </a:rPr>
              <a:t>resupuestal de Expansión de la Educación Media Superior y Superior (Tipo Superior) U079</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450917" y="1067387"/>
            <a:ext cx="6882765" cy="7799699"/>
          </a:xfrm>
          <a:prstGeom prst="rect">
            <a:avLst/>
          </a:prstGeom>
        </p:spPr>
        <p:txBody>
          <a:bodyPr vert="horz" wrap="square" lIns="0" tIns="8255" rIns="0" bIns="0" rtlCol="0">
            <a:spAutoFit/>
          </a:bodyPr>
          <a:lstStyle/>
          <a:p>
            <a:pPr>
              <a:lnSpc>
                <a:spcPct val="100000"/>
              </a:lnSpc>
              <a:spcBef>
                <a:spcPts val="1500"/>
              </a:spcBef>
            </a:pPr>
            <a:r>
              <a:rPr lang="es-MX" sz="1100" b="1" dirty="0">
                <a:solidFill>
                  <a:srgbClr val="404041"/>
                </a:solidFill>
                <a:latin typeface="Montserrat" panose="00000500000000000000" pitchFamily="2" charset="0"/>
              </a:rPr>
              <a:t>2. Funciones y compromisos del Comité de Contraloría  Social</a:t>
            </a:r>
          </a:p>
          <a:p>
            <a:pPr>
              <a:lnSpc>
                <a:spcPct val="100000"/>
              </a:lnSpc>
              <a:spcBef>
                <a:spcPts val="1500"/>
              </a:spcBef>
            </a:pPr>
            <a:endParaRPr lang="es-MX" sz="1100" b="1" dirty="0">
              <a:solidFill>
                <a:srgbClr val="404041"/>
              </a:solidFill>
              <a:latin typeface="Montserrat" panose="00000500000000000000" pitchFamily="2" charset="0"/>
            </a:endParaRPr>
          </a:p>
          <a:p>
            <a:pPr>
              <a:lnSpc>
                <a:spcPct val="100000"/>
              </a:lnSpc>
              <a:spcBef>
                <a:spcPts val="1500"/>
              </a:spcBef>
            </a:pPr>
            <a:endParaRPr lang="es-MX" sz="1100" b="1" dirty="0">
              <a:solidFill>
                <a:srgbClr val="404041"/>
              </a:solidFill>
              <a:latin typeface="Montserrat" panose="00000500000000000000" pitchFamily="2" charset="0"/>
            </a:endParaRPr>
          </a:p>
          <a:p>
            <a:pPr>
              <a:lnSpc>
                <a:spcPct val="100000"/>
              </a:lnSpc>
              <a:spcBef>
                <a:spcPts val="1500"/>
              </a:spcBef>
            </a:pPr>
            <a:endParaRPr lang="es-MX" sz="1100" b="1" dirty="0">
              <a:solidFill>
                <a:srgbClr val="404041"/>
              </a:solidFill>
              <a:latin typeface="Montserrat" panose="00000500000000000000" pitchFamily="2" charset="0"/>
            </a:endParaRPr>
          </a:p>
          <a:p>
            <a:pPr>
              <a:lnSpc>
                <a:spcPct val="100000"/>
              </a:lnSpc>
              <a:spcBef>
                <a:spcPts val="1500"/>
              </a:spcBef>
            </a:pPr>
            <a:endParaRPr lang="es-MX" sz="1100" b="1" dirty="0">
              <a:solidFill>
                <a:srgbClr val="404041"/>
              </a:solidFill>
              <a:latin typeface="Montserrat" panose="00000500000000000000" pitchFamily="2" charset="0"/>
            </a:endParaRPr>
          </a:p>
          <a:p>
            <a:pPr>
              <a:lnSpc>
                <a:spcPct val="100000"/>
              </a:lnSpc>
              <a:spcBef>
                <a:spcPts val="1500"/>
              </a:spcBef>
            </a:pPr>
            <a:endParaRPr lang="es-MX" sz="1100" b="1" dirty="0">
              <a:solidFill>
                <a:srgbClr val="404041"/>
              </a:solidFill>
              <a:latin typeface="Montserrat" panose="00000500000000000000" pitchFamily="2" charset="0"/>
            </a:endParaRPr>
          </a:p>
          <a:p>
            <a:pPr marL="12700">
              <a:spcBef>
                <a:spcPts val="1500"/>
              </a:spcBef>
            </a:pPr>
            <a:endParaRPr lang="es-MX" sz="1200" b="1" dirty="0">
              <a:solidFill>
                <a:srgbClr val="404041"/>
              </a:solidFill>
              <a:latin typeface="Montserrat" panose="00000500000000000000" pitchFamily="2" charset="0"/>
            </a:endParaRPr>
          </a:p>
          <a:p>
            <a:pPr marL="12700">
              <a:spcBef>
                <a:spcPts val="1500"/>
              </a:spcBef>
            </a:pPr>
            <a:r>
              <a:rPr lang="es-MX" sz="1050" b="1" dirty="0">
                <a:solidFill>
                  <a:srgbClr val="A41D3D"/>
                </a:solidFill>
                <a:latin typeface="Montserrat" panose="00000500000000000000" pitchFamily="2" charset="0"/>
              </a:rPr>
              <a:t>Vigilar que:</a:t>
            </a:r>
          </a:p>
          <a:p>
            <a:pPr marL="927100" marR="10795" lvl="2" indent="-171450" algn="just">
              <a:lnSpc>
                <a:spcPct val="109600"/>
              </a:lnSpc>
              <a:spcBef>
                <a:spcPts val="860"/>
              </a:spcBef>
              <a:buClr>
                <a:srgbClr val="A41D3D"/>
              </a:buClr>
              <a:buSzPct val="120000"/>
              <a:buFont typeface="Wingdings" panose="05000000000000000000" pitchFamily="2" charset="2"/>
              <a:buChar char="§"/>
            </a:pPr>
            <a:r>
              <a:rPr lang="es-MX" sz="900" dirty="0">
                <a:latin typeface="Montserrat" panose="00000500000000000000" pitchFamily="2" charset="0"/>
              </a:rPr>
              <a:t>Se difunda información suficiente, veraz y oportuna sobre la operación del Programa.</a:t>
            </a:r>
          </a:p>
          <a:p>
            <a:pPr marL="927100" marR="10795" lvl="2" indent="-171450" algn="just">
              <a:lnSpc>
                <a:spcPct val="109600"/>
              </a:lnSpc>
              <a:spcBef>
                <a:spcPts val="860"/>
              </a:spcBef>
              <a:buClr>
                <a:srgbClr val="A41D3D"/>
              </a:buClr>
              <a:buSzPct val="120000"/>
              <a:buFont typeface="Wingdings" panose="05000000000000000000" pitchFamily="2" charset="2"/>
              <a:buChar char="§"/>
            </a:pPr>
            <a:r>
              <a:rPr lang="es-MX" sz="900" dirty="0">
                <a:latin typeface="Montserrat" panose="00000500000000000000" pitchFamily="2" charset="0"/>
              </a:rPr>
              <a:t>Los/as beneficiarios/as cumplan con los requisitos para tener ese carácter.</a:t>
            </a:r>
          </a:p>
          <a:p>
            <a:pPr marL="927100" marR="10795" lvl="2" indent="-171450" algn="just">
              <a:lnSpc>
                <a:spcPct val="109600"/>
              </a:lnSpc>
              <a:spcBef>
                <a:spcPts val="860"/>
              </a:spcBef>
              <a:buClr>
                <a:srgbClr val="A41D3D"/>
              </a:buClr>
              <a:buSzPct val="120000"/>
              <a:buFont typeface="Wingdings" panose="05000000000000000000" pitchFamily="2" charset="2"/>
              <a:buChar char="§"/>
            </a:pPr>
            <a:r>
              <a:rPr lang="es-MX" sz="900" dirty="0">
                <a:latin typeface="Montserrat" panose="00000500000000000000" pitchFamily="2" charset="0"/>
              </a:rPr>
              <a:t>Se cumpla con los períodos de ejecución de la entrega de los apoyos y/o servicios.</a:t>
            </a:r>
          </a:p>
          <a:p>
            <a:pPr marL="927100" marR="10795" lvl="2" indent="-171450" algn="just">
              <a:lnSpc>
                <a:spcPct val="109600"/>
              </a:lnSpc>
              <a:spcBef>
                <a:spcPts val="860"/>
              </a:spcBef>
              <a:buClr>
                <a:srgbClr val="A41D3D"/>
              </a:buClr>
              <a:buSzPct val="120000"/>
              <a:buFont typeface="Wingdings" panose="05000000000000000000" pitchFamily="2" charset="2"/>
              <a:buChar char="§"/>
            </a:pPr>
            <a:r>
              <a:rPr lang="es-MX" sz="900" dirty="0">
                <a:latin typeface="Montserrat" panose="00000500000000000000" pitchFamily="2" charset="0"/>
              </a:rPr>
              <a:t>El programa no se utilice con fines políticos, electorales, de lucro u otros distintos al objeto del programa.</a:t>
            </a:r>
          </a:p>
          <a:p>
            <a:pPr marL="927100" marR="10795" lvl="2" indent="-171450" algn="just">
              <a:lnSpc>
                <a:spcPct val="109600"/>
              </a:lnSpc>
              <a:spcBef>
                <a:spcPts val="860"/>
              </a:spcBef>
              <a:buClr>
                <a:srgbClr val="A41D3D"/>
              </a:buClr>
              <a:buSzPct val="120000"/>
              <a:buFont typeface="Wingdings" panose="05000000000000000000" pitchFamily="2" charset="2"/>
              <a:buChar char="§"/>
            </a:pPr>
            <a:r>
              <a:rPr lang="es-MX" sz="900" dirty="0">
                <a:latin typeface="Montserrat" panose="00000500000000000000" pitchFamily="2" charset="0"/>
              </a:rPr>
              <a:t>El programa no sea aplicado afectando la igualdad entre mujeres y hombres.</a:t>
            </a:r>
          </a:p>
          <a:p>
            <a:pPr marL="927100" marR="10795" lvl="2" indent="-171450" algn="just">
              <a:lnSpc>
                <a:spcPct val="109600"/>
              </a:lnSpc>
              <a:spcBef>
                <a:spcPts val="860"/>
              </a:spcBef>
              <a:buClr>
                <a:srgbClr val="A41D3D"/>
              </a:buClr>
              <a:buSzPct val="120000"/>
              <a:buFont typeface="Wingdings" panose="05000000000000000000" pitchFamily="2" charset="2"/>
              <a:buChar char="§"/>
            </a:pPr>
            <a:r>
              <a:rPr lang="es-MX" sz="900" dirty="0">
                <a:latin typeface="Montserrat" panose="00000500000000000000" pitchFamily="2" charset="0"/>
              </a:rPr>
              <a:t>El ejercicio de los recursos públicos para los apoyos y/o servicios sea oportuno transparente y con apego a lo establecido en las reglas de operación.</a:t>
            </a:r>
          </a:p>
          <a:p>
            <a:pPr marL="927100" marR="10795" lvl="2" indent="-171450" algn="just">
              <a:lnSpc>
                <a:spcPct val="109600"/>
              </a:lnSpc>
              <a:spcBef>
                <a:spcPts val="860"/>
              </a:spcBef>
              <a:buClr>
                <a:srgbClr val="A41D3D"/>
              </a:buClr>
              <a:buSzPct val="120000"/>
              <a:buFont typeface="Wingdings" panose="05000000000000000000" pitchFamily="2" charset="2"/>
              <a:buChar char="§"/>
            </a:pPr>
            <a:r>
              <a:rPr lang="es-MX" sz="900" dirty="0">
                <a:latin typeface="Montserrat" panose="00000500000000000000" pitchFamily="2" charset="0"/>
              </a:rPr>
              <a:t>Exista documentación comprobatoria del ejercicio de los recursos públicos y de la entrega de apoyos y/o servicios.</a:t>
            </a:r>
          </a:p>
          <a:p>
            <a:pPr marL="927100" marR="10795" lvl="2" indent="-171450" algn="just">
              <a:lnSpc>
                <a:spcPct val="109600"/>
              </a:lnSpc>
              <a:spcBef>
                <a:spcPts val="860"/>
              </a:spcBef>
              <a:buClr>
                <a:srgbClr val="A41D3D"/>
              </a:buClr>
              <a:buSzPct val="120000"/>
              <a:buFont typeface="Wingdings" panose="05000000000000000000" pitchFamily="2" charset="2"/>
              <a:buChar char="§"/>
            </a:pPr>
            <a:r>
              <a:rPr lang="es-MX" sz="900" dirty="0">
                <a:latin typeface="Montserrat" panose="00000500000000000000" pitchFamily="2" charset="0"/>
              </a:rPr>
              <a:t>Las autoridades competentes den atención a las quejas y denuncias relacionadas con el programa.</a:t>
            </a:r>
          </a:p>
          <a:p>
            <a:pPr marL="927100" marR="10795" lvl="2" algn="just">
              <a:lnSpc>
                <a:spcPct val="109600"/>
              </a:lnSpc>
              <a:spcBef>
                <a:spcPts val="860"/>
              </a:spcBef>
              <a:buClr>
                <a:srgbClr val="A41D3D"/>
              </a:buClr>
              <a:buSzPct val="120000"/>
            </a:pPr>
            <a:r>
              <a:rPr lang="es-MX" sz="900" dirty="0">
                <a:latin typeface="Montserrat" panose="00000500000000000000" pitchFamily="2" charset="0"/>
              </a:rPr>
              <a:t>* (describir las demás que considere necesarios)</a:t>
            </a:r>
          </a:p>
          <a:p>
            <a:pPr>
              <a:spcBef>
                <a:spcPts val="5"/>
              </a:spcBef>
            </a:pPr>
            <a:endParaRPr lang="es-MX" sz="1050" b="1" dirty="0">
              <a:solidFill>
                <a:srgbClr val="404041"/>
              </a:solidFill>
              <a:latin typeface="Montserrat" panose="00000500000000000000" pitchFamily="2" charset="0"/>
            </a:endParaRPr>
          </a:p>
          <a:p>
            <a:pPr>
              <a:spcBef>
                <a:spcPts val="5"/>
              </a:spcBef>
            </a:pPr>
            <a:r>
              <a:rPr lang="es-ES" sz="1050" b="1" dirty="0">
                <a:solidFill>
                  <a:srgbClr val="A41D3D"/>
                </a:solidFill>
                <a:latin typeface="Montserrat" panose="00000500000000000000" pitchFamily="2" charset="0"/>
              </a:rPr>
              <a:t>Mecanismos e instrumentos que utilizará para el ejercicio de sus actividades:</a:t>
            </a:r>
          </a:p>
          <a:p>
            <a:pPr marL="927100" marR="10795" lvl="2" indent="-171450" algn="just">
              <a:spcBef>
                <a:spcPts val="860"/>
              </a:spcBef>
              <a:buClr>
                <a:srgbClr val="A41D3D"/>
              </a:buClr>
              <a:buSzPct val="120000"/>
              <a:buFont typeface="Wingdings" panose="05000000000000000000" pitchFamily="2" charset="2"/>
              <a:buChar char="§"/>
            </a:pPr>
            <a:endParaRPr lang="es-MX" sz="900" dirty="0">
              <a:latin typeface="Montserrat" panose="00000500000000000000" pitchFamily="2" charset="0"/>
            </a:endParaRPr>
          </a:p>
          <a:p>
            <a:pPr marL="927100" marR="10795" lvl="2" indent="-171450" algn="just">
              <a:spcBef>
                <a:spcPts val="860"/>
              </a:spcBef>
              <a:buClr>
                <a:srgbClr val="A41D3D"/>
              </a:buClr>
              <a:buSzPct val="120000"/>
              <a:buFont typeface="Wingdings" panose="05000000000000000000" pitchFamily="2" charset="2"/>
              <a:buChar char="§"/>
            </a:pPr>
            <a:endParaRPr lang="es-MX" sz="900" dirty="0">
              <a:latin typeface="Montserrat" panose="00000500000000000000" pitchFamily="2" charset="0"/>
            </a:endParaRPr>
          </a:p>
          <a:p>
            <a:pPr marL="755650" marR="10795" lvl="2" algn="just">
              <a:spcBef>
                <a:spcPts val="860"/>
              </a:spcBef>
              <a:buClr>
                <a:srgbClr val="A41D3D"/>
              </a:buClr>
              <a:buSzPct val="120000"/>
            </a:pPr>
            <a:endParaRPr lang="es-MX" sz="900" dirty="0">
              <a:latin typeface="Montserrat" panose="00000500000000000000" pitchFamily="2" charset="0"/>
            </a:endParaRPr>
          </a:p>
          <a:p>
            <a:pPr marL="927100" marR="10795" lvl="2" indent="-171450" algn="just">
              <a:spcBef>
                <a:spcPts val="860"/>
              </a:spcBef>
              <a:buClr>
                <a:srgbClr val="A41D3D"/>
              </a:buClr>
              <a:buSzPct val="120000"/>
              <a:buFont typeface="Wingdings" panose="05000000000000000000" pitchFamily="2" charset="2"/>
              <a:buChar char="§"/>
            </a:pPr>
            <a:endParaRPr lang="es-MX" sz="900" dirty="0">
              <a:latin typeface="Montserrat" panose="00000500000000000000" pitchFamily="2" charset="0"/>
            </a:endParaRPr>
          </a:p>
          <a:p>
            <a:pPr marL="755650" marR="10795" lvl="2" algn="just">
              <a:spcBef>
                <a:spcPts val="860"/>
              </a:spcBef>
              <a:buClr>
                <a:srgbClr val="A41D3D"/>
              </a:buClr>
              <a:buSzPct val="120000"/>
            </a:pPr>
            <a:endParaRPr lang="es-MX" sz="900" dirty="0">
              <a:latin typeface="Montserrat" panose="00000500000000000000" pitchFamily="2" charset="0"/>
            </a:endParaRPr>
          </a:p>
          <a:p>
            <a:pPr marL="755650" marR="10795" lvl="2" algn="just">
              <a:spcBef>
                <a:spcPts val="860"/>
              </a:spcBef>
              <a:buClr>
                <a:srgbClr val="A41D3D"/>
              </a:buClr>
              <a:buSzPct val="120000"/>
            </a:pPr>
            <a:endParaRPr lang="es-MX" sz="1000" dirty="0">
              <a:latin typeface="Montserrat" panose="00000500000000000000" pitchFamily="2" charset="0"/>
            </a:endParaRPr>
          </a:p>
          <a:p>
            <a:pPr marL="12700">
              <a:spcBef>
                <a:spcPts val="1500"/>
              </a:spcBef>
            </a:pPr>
            <a:endParaRPr lang="es-MX" sz="1050" b="1" dirty="0">
              <a:solidFill>
                <a:srgbClr val="A41D3D"/>
              </a:solidFill>
              <a:latin typeface="Montserrat" panose="00000500000000000000" pitchFamily="2" charset="0"/>
            </a:endParaRPr>
          </a:p>
        </p:txBody>
      </p:sp>
      <p:sp>
        <p:nvSpPr>
          <p:cNvPr id="8" name="Rectángulo: esquinas redondeadas 7">
            <a:extLst>
              <a:ext uri="{FF2B5EF4-FFF2-40B4-BE49-F238E27FC236}">
                <a16:creationId xmlns:a16="http://schemas.microsoft.com/office/drawing/2014/main" id="{AC490688-91AC-0370-D5BA-728AA9932699}"/>
              </a:ext>
            </a:extLst>
          </p:cNvPr>
          <p:cNvSpPr/>
          <p:nvPr/>
        </p:nvSpPr>
        <p:spPr>
          <a:xfrm>
            <a:off x="228600" y="251041"/>
            <a:ext cx="7315200" cy="672294"/>
          </a:xfrm>
          <a:prstGeom prst="roundRect">
            <a:avLst/>
          </a:prstGeom>
          <a:solidFill>
            <a:srgbClr val="A41D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0" name="Imagen 9" descr="SEP | SIGED">
            <a:extLst>
              <a:ext uri="{FF2B5EF4-FFF2-40B4-BE49-F238E27FC236}">
                <a16:creationId xmlns:a16="http://schemas.microsoft.com/office/drawing/2014/main" id="{6AD492A1-0326-0421-96A8-F95C0BF07D4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358105"/>
            <a:ext cx="1840808" cy="44739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a 11">
            <a:extLst>
              <a:ext uri="{FF2B5EF4-FFF2-40B4-BE49-F238E27FC236}">
                <a16:creationId xmlns:a16="http://schemas.microsoft.com/office/drawing/2014/main" id="{83F1B5D0-DD20-0501-7452-DA6E69E560D7}"/>
              </a:ext>
            </a:extLst>
          </p:cNvPr>
          <p:cNvGraphicFramePr>
            <a:graphicFrameLocks noGrp="1"/>
          </p:cNvGraphicFramePr>
          <p:nvPr>
            <p:extLst>
              <p:ext uri="{D42A27DB-BD31-4B8C-83A1-F6EECF244321}">
                <p14:modId xmlns:p14="http://schemas.microsoft.com/office/powerpoint/2010/main" val="2460512111"/>
              </p:ext>
            </p:extLst>
          </p:nvPr>
        </p:nvGraphicFramePr>
        <p:xfrm>
          <a:off x="419322" y="1347004"/>
          <a:ext cx="6882765" cy="2188910"/>
        </p:xfrm>
        <a:graphic>
          <a:graphicData uri="http://schemas.openxmlformats.org/drawingml/2006/table">
            <a:tbl>
              <a:tblPr firstRow="1" bandRow="1">
                <a:tableStyleId>{5C22544A-7EE6-4342-B048-85BDC9FD1C3A}</a:tableStyleId>
              </a:tblPr>
              <a:tblGrid>
                <a:gridCol w="241301">
                  <a:extLst>
                    <a:ext uri="{9D8B030D-6E8A-4147-A177-3AD203B41FA5}">
                      <a16:colId xmlns:a16="http://schemas.microsoft.com/office/drawing/2014/main" val="1233915439"/>
                    </a:ext>
                  </a:extLst>
                </a:gridCol>
                <a:gridCol w="6641464">
                  <a:extLst>
                    <a:ext uri="{9D8B030D-6E8A-4147-A177-3AD203B41FA5}">
                      <a16:colId xmlns:a16="http://schemas.microsoft.com/office/drawing/2014/main" val="3957984701"/>
                    </a:ext>
                  </a:extLst>
                </a:gridCol>
              </a:tblGrid>
              <a:tr h="268670">
                <a:tc>
                  <a:txBody>
                    <a:bodyPr/>
                    <a:lstStyle/>
                    <a:p>
                      <a:endParaRPr lang="es-MX" sz="1000" b="0" dirty="0"/>
                    </a:p>
                  </a:txBody>
                  <a:tcPr anchor="ctr">
                    <a:lnB w="3175" cap="flat" cmpd="sng" algn="ctr">
                      <a:solidFill>
                        <a:schemeClr val="bg1">
                          <a:lumMod val="65000"/>
                        </a:schemeClr>
                      </a:solidFill>
                      <a:prstDash val="solid"/>
                      <a:round/>
                      <a:headEnd type="none" w="med" len="med"/>
                      <a:tailEnd type="none" w="med" len="med"/>
                    </a:lnB>
                    <a:solidFill>
                      <a:srgbClr val="A41D3D"/>
                    </a:solidFill>
                  </a:tcPr>
                </a:tc>
                <a:tc>
                  <a:txBody>
                    <a:bodyPr/>
                    <a:lstStyle/>
                    <a:p>
                      <a:r>
                        <a:rPr lang="es-MX" sz="900" b="0" dirty="0">
                          <a:solidFill>
                            <a:schemeClr val="bg1"/>
                          </a:solidFill>
                          <a:latin typeface="Montserrat" panose="00000500000000000000" pitchFamily="2" charset="0"/>
                        </a:rPr>
                        <a:t>Funciones</a:t>
                      </a:r>
                    </a:p>
                  </a:txBody>
                  <a:tcPr anchor="ctr">
                    <a:lnB w="3175" cap="flat" cmpd="sng" algn="ctr">
                      <a:solidFill>
                        <a:schemeClr val="bg1">
                          <a:lumMod val="65000"/>
                        </a:schemeClr>
                      </a:solidFill>
                      <a:prstDash val="solid"/>
                      <a:round/>
                      <a:headEnd type="none" w="med" len="med"/>
                      <a:tailEnd type="none" w="med" len="med"/>
                    </a:lnB>
                    <a:solidFill>
                      <a:srgbClr val="A41D3D"/>
                    </a:solidFill>
                  </a:tcPr>
                </a:tc>
                <a:extLst>
                  <a:ext uri="{0D108BD9-81ED-4DB2-BD59-A6C34878D82A}">
                    <a16:rowId xmlns:a16="http://schemas.microsoft.com/office/drawing/2014/main" val="746091282"/>
                  </a:ext>
                </a:extLst>
              </a:tr>
              <a:tr h="1864930">
                <a:tc gridSpan="2">
                  <a:txBody>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000" b="0" spc="5" dirty="0">
                        <a:solidFill>
                          <a:schemeClr val="tx1"/>
                        </a:solidFill>
                        <a:latin typeface="Montserrat" panose="00000500000000000000" pitchFamily="2" charset="0"/>
                        <a:ea typeface="+mn-ea"/>
                        <a:cs typeface="+mn-cs"/>
                      </a:endParaRP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000" b="0" spc="5" dirty="0">
                        <a:solidFill>
                          <a:schemeClr val="tx1"/>
                        </a:solidFill>
                        <a:latin typeface="Montserrat" panose="00000500000000000000" pitchFamily="2" charset="0"/>
                        <a:ea typeface="+mn-ea"/>
                        <a:cs typeface="+mn-cs"/>
                      </a:endParaRP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000" b="0" spc="5" dirty="0">
                        <a:solidFill>
                          <a:schemeClr val="tx1"/>
                        </a:solidFill>
                        <a:latin typeface="Montserrat" panose="00000500000000000000" pitchFamily="2" charset="0"/>
                        <a:ea typeface="+mn-ea"/>
                        <a:cs typeface="+mn-cs"/>
                      </a:endParaRP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000" b="0" spc="5" dirty="0">
                        <a:solidFill>
                          <a:schemeClr val="tx1"/>
                        </a:solidFill>
                        <a:latin typeface="Montserrat" panose="00000500000000000000" pitchFamily="2" charset="0"/>
                        <a:ea typeface="+mn-ea"/>
                        <a:cs typeface="+mn-cs"/>
                      </a:endParaRP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000" b="0" spc="5" dirty="0">
                        <a:solidFill>
                          <a:schemeClr val="tx1"/>
                        </a:solidFill>
                        <a:latin typeface="Montserrat" panose="00000500000000000000" pitchFamily="2" charset="0"/>
                        <a:ea typeface="+mn-ea"/>
                        <a:cs typeface="+mn-cs"/>
                      </a:endParaRP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000" b="0" spc="5" dirty="0">
                        <a:solidFill>
                          <a:schemeClr val="tx1"/>
                        </a:solidFill>
                        <a:latin typeface="Montserrat" panose="00000500000000000000" pitchFamily="2" charset="0"/>
                        <a:ea typeface="+mn-ea"/>
                        <a:cs typeface="+mn-cs"/>
                      </a:endParaRP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000" b="0" spc="5" dirty="0">
                        <a:solidFill>
                          <a:schemeClr val="tx1"/>
                        </a:solidFill>
                        <a:latin typeface="Montserrat" panose="00000500000000000000" pitchFamily="2" charset="0"/>
                        <a:ea typeface="+mn-ea"/>
                        <a:cs typeface="+mn-cs"/>
                      </a:endParaRP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000" b="0" spc="5" dirty="0">
                        <a:solidFill>
                          <a:schemeClr val="tx1"/>
                        </a:solidFill>
                        <a:latin typeface="Montserrat" panose="00000500000000000000" pitchFamily="2" charset="0"/>
                        <a:ea typeface="+mn-ea"/>
                        <a:cs typeface="+mn-cs"/>
                      </a:endParaRP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000" b="0" spc="5" dirty="0">
                        <a:solidFill>
                          <a:schemeClr val="tx1"/>
                        </a:solidFill>
                        <a:latin typeface="Montserrat" panose="00000500000000000000" pitchFamily="2" charset="0"/>
                        <a:ea typeface="+mn-ea"/>
                        <a:cs typeface="+mn-cs"/>
                      </a:endParaRP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000" b="0" spc="5" dirty="0">
                        <a:solidFill>
                          <a:schemeClr val="tx1"/>
                        </a:solidFill>
                        <a:latin typeface="Montserrat" panose="00000500000000000000" pitchFamily="2" charset="0"/>
                        <a:ea typeface="+mn-ea"/>
                        <a:cs typeface="+mn-cs"/>
                      </a:endParaRP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000" b="0" spc="5" dirty="0">
                        <a:solidFill>
                          <a:schemeClr val="tx1"/>
                        </a:solidFill>
                        <a:latin typeface="Montserrat" panose="00000500000000000000" pitchFamily="2" charset="0"/>
                        <a:ea typeface="+mn-ea"/>
                        <a:cs typeface="+mn-cs"/>
                      </a:endParaRP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000" b="0" spc="5" dirty="0">
                        <a:solidFill>
                          <a:schemeClr val="tx1"/>
                        </a:solidFill>
                        <a:latin typeface="Montserrat" panose="00000500000000000000" pitchFamily="2" charset="0"/>
                        <a:ea typeface="+mn-ea"/>
                        <a:cs typeface="+mn-cs"/>
                      </a:endParaRPr>
                    </a:p>
                  </a:txBody>
                  <a:tcPr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solidFill>
                  </a:tcPr>
                </a:tc>
                <a:tc hMerge="1">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s-MX" sz="1000" b="0" spc="5" dirty="0">
                        <a:solidFill>
                          <a:schemeClr val="tx1"/>
                        </a:solidFill>
                        <a:latin typeface="Montserrat" panose="00000500000000000000" pitchFamily="2" charset="0"/>
                        <a:ea typeface="+mn-ea"/>
                        <a:cs typeface="+mn-cs"/>
                      </a:endParaRPr>
                    </a:p>
                  </a:txBody>
                  <a:tcPr anchor="ctr"/>
                </a:tc>
                <a:extLst>
                  <a:ext uri="{0D108BD9-81ED-4DB2-BD59-A6C34878D82A}">
                    <a16:rowId xmlns:a16="http://schemas.microsoft.com/office/drawing/2014/main" val="149920419"/>
                  </a:ext>
                </a:extLst>
              </a:tr>
            </a:tbl>
          </a:graphicData>
        </a:graphic>
      </p:graphicFrame>
      <p:graphicFrame>
        <p:nvGraphicFramePr>
          <p:cNvPr id="12" name="Tabla 12">
            <a:extLst>
              <a:ext uri="{FF2B5EF4-FFF2-40B4-BE49-F238E27FC236}">
                <a16:creationId xmlns:a16="http://schemas.microsoft.com/office/drawing/2014/main" id="{F2856095-AD5D-FC6A-4AAE-BD7495511A4F}"/>
              </a:ext>
            </a:extLst>
          </p:cNvPr>
          <p:cNvGraphicFramePr>
            <a:graphicFrameLocks noGrp="1"/>
          </p:cNvGraphicFramePr>
          <p:nvPr>
            <p:extLst>
              <p:ext uri="{D42A27DB-BD31-4B8C-83A1-F6EECF244321}">
                <p14:modId xmlns:p14="http://schemas.microsoft.com/office/powerpoint/2010/main" val="1587452191"/>
              </p:ext>
            </p:extLst>
          </p:nvPr>
        </p:nvGraphicFramePr>
        <p:xfrm>
          <a:off x="450917" y="7032814"/>
          <a:ext cx="6862388" cy="2318136"/>
        </p:xfrm>
        <a:graphic>
          <a:graphicData uri="http://schemas.openxmlformats.org/drawingml/2006/table">
            <a:tbl>
              <a:tblPr firstRow="1" bandRow="1">
                <a:tableStyleId>{5C22544A-7EE6-4342-B048-85BDC9FD1C3A}</a:tableStyleId>
              </a:tblPr>
              <a:tblGrid>
                <a:gridCol w="227850">
                  <a:extLst>
                    <a:ext uri="{9D8B030D-6E8A-4147-A177-3AD203B41FA5}">
                      <a16:colId xmlns:a16="http://schemas.microsoft.com/office/drawing/2014/main" val="4066707524"/>
                    </a:ext>
                  </a:extLst>
                </a:gridCol>
                <a:gridCol w="6634538">
                  <a:extLst>
                    <a:ext uri="{9D8B030D-6E8A-4147-A177-3AD203B41FA5}">
                      <a16:colId xmlns:a16="http://schemas.microsoft.com/office/drawing/2014/main" val="1188139257"/>
                    </a:ext>
                  </a:extLst>
                </a:gridCol>
              </a:tblGrid>
              <a:tr h="269551">
                <a:tc>
                  <a:txBody>
                    <a:bodyPr/>
                    <a:lstStyle/>
                    <a:p>
                      <a:endParaRPr lang="es-MX" sz="900" kern="1200" dirty="0">
                        <a:solidFill>
                          <a:schemeClr val="bg1"/>
                        </a:solidFill>
                        <a:latin typeface="Montserrat" panose="00000500000000000000" pitchFamily="2" charset="0"/>
                        <a:ea typeface="+mn-ea"/>
                        <a:cs typeface="+mn-cs"/>
                      </a:endParaRPr>
                    </a:p>
                  </a:txBody>
                  <a:tcPr>
                    <a:lnB w="3175" cap="flat" cmpd="sng" algn="ctr">
                      <a:solidFill>
                        <a:schemeClr val="bg1">
                          <a:lumMod val="65000"/>
                        </a:schemeClr>
                      </a:solidFill>
                      <a:prstDash val="solid"/>
                      <a:round/>
                      <a:headEnd type="none" w="med" len="med"/>
                      <a:tailEnd type="none" w="med" len="med"/>
                    </a:lnB>
                    <a:solidFill>
                      <a:srgbClr val="A41D3D"/>
                    </a:solidFill>
                  </a:tcPr>
                </a:tc>
                <a:tc>
                  <a:txBody>
                    <a:bodyPr/>
                    <a:lstStyle/>
                    <a:p>
                      <a:r>
                        <a:rPr lang="es-MX" sz="900" b="0" kern="1200" dirty="0">
                          <a:solidFill>
                            <a:schemeClr val="bg1"/>
                          </a:solidFill>
                          <a:latin typeface="Montserrat" panose="00000500000000000000" pitchFamily="2" charset="0"/>
                          <a:ea typeface="+mn-ea"/>
                          <a:cs typeface="+mn-cs"/>
                        </a:rPr>
                        <a:t>Descripción de mecanismos e instrumentos que utilizará para el ejercicio de sus actividades.</a:t>
                      </a:r>
                    </a:p>
                  </a:txBody>
                  <a:tcPr>
                    <a:lnB w="3175" cap="flat" cmpd="sng" algn="ctr">
                      <a:solidFill>
                        <a:schemeClr val="bg1">
                          <a:lumMod val="65000"/>
                        </a:schemeClr>
                      </a:solidFill>
                      <a:prstDash val="solid"/>
                      <a:round/>
                      <a:headEnd type="none" w="med" len="med"/>
                      <a:tailEnd type="none" w="med" len="med"/>
                    </a:lnB>
                    <a:solidFill>
                      <a:srgbClr val="A41D3D"/>
                    </a:solidFill>
                  </a:tcPr>
                </a:tc>
                <a:extLst>
                  <a:ext uri="{0D108BD9-81ED-4DB2-BD59-A6C34878D82A}">
                    <a16:rowId xmlns:a16="http://schemas.microsoft.com/office/drawing/2014/main" val="147458331"/>
                  </a:ext>
                </a:extLst>
              </a:tr>
              <a:tr h="2048585">
                <a:tc gridSpan="2">
                  <a:txBody>
                    <a:bodyPr/>
                    <a:lstStyle/>
                    <a:p>
                      <a:endParaRPr lang="es-MX" dirty="0"/>
                    </a:p>
                    <a:p>
                      <a:endParaRPr lang="es-MX" dirty="0"/>
                    </a:p>
                    <a:p>
                      <a:endParaRPr lang="es-MX" dirty="0"/>
                    </a:p>
                    <a:p>
                      <a:endParaRPr lang="es-MX" dirty="0"/>
                    </a:p>
                    <a:p>
                      <a:endParaRPr lang="es-MX" dirty="0"/>
                    </a:p>
                    <a:p>
                      <a:endParaRPr lang="es-MX" dirty="0"/>
                    </a:p>
                  </a:txBody>
                  <a:tcP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solidFill>
                  </a:tcPr>
                </a:tc>
                <a:tc hMerge="1">
                  <a:txBody>
                    <a:bodyPr/>
                    <a:lstStyle/>
                    <a:p>
                      <a:endParaRPr lang="es-MX" dirty="0"/>
                    </a:p>
                  </a:txBody>
                  <a:tcPr/>
                </a:tc>
                <a:extLst>
                  <a:ext uri="{0D108BD9-81ED-4DB2-BD59-A6C34878D82A}">
                    <a16:rowId xmlns:a16="http://schemas.microsoft.com/office/drawing/2014/main" val="4195103145"/>
                  </a:ext>
                </a:extLst>
              </a:tr>
            </a:tbl>
          </a:graphicData>
        </a:graphic>
      </p:graphicFrame>
      <p:sp>
        <p:nvSpPr>
          <p:cNvPr id="14" name="object 18">
            <a:extLst>
              <a:ext uri="{FF2B5EF4-FFF2-40B4-BE49-F238E27FC236}">
                <a16:creationId xmlns:a16="http://schemas.microsoft.com/office/drawing/2014/main" id="{138815C9-C9C8-CE58-4259-4CFDF771A8B2}"/>
              </a:ext>
            </a:extLst>
          </p:cNvPr>
          <p:cNvSpPr txBox="1">
            <a:spLocks noGrp="1"/>
          </p:cNvSpPr>
          <p:nvPr>
            <p:ph type="ftr" sz="quarter" idx="5"/>
          </p:nvPr>
        </p:nvSpPr>
        <p:spPr>
          <a:xfrm>
            <a:off x="419322" y="9715236"/>
            <a:ext cx="7015482" cy="108748"/>
          </a:xfrm>
          <a:prstGeom prst="rect">
            <a:avLst/>
          </a:prstGeom>
        </p:spPr>
        <p:txBody>
          <a:bodyPr vert="horz" wrap="square" lIns="0" tIns="0" rIns="0" bIns="0" rtlCol="0">
            <a:spAutoFit/>
          </a:bodyPr>
          <a:lstStyle/>
          <a:p>
            <a:pPr marL="12700" algn="ctr">
              <a:lnSpc>
                <a:spcPts val="865"/>
              </a:lnSpc>
            </a:pPr>
            <a:r>
              <a:rPr sz="600" spc="-5" dirty="0">
                <a:latin typeface="Montserrat" panose="00000500000000000000" pitchFamily="2" charset="0"/>
              </a:rPr>
              <a:t>“Este</a:t>
            </a:r>
            <a:r>
              <a:rPr sz="600" spc="5" dirty="0">
                <a:latin typeface="Montserrat" panose="00000500000000000000" pitchFamily="2" charset="0"/>
              </a:rPr>
              <a:t> </a:t>
            </a:r>
            <a:r>
              <a:rPr sz="600" dirty="0">
                <a:latin typeface="Montserrat" panose="00000500000000000000" pitchFamily="2" charset="0"/>
              </a:rPr>
              <a:t>programa</a:t>
            </a:r>
            <a:r>
              <a:rPr sz="600" spc="10" dirty="0">
                <a:latin typeface="Montserrat" panose="00000500000000000000" pitchFamily="2" charset="0"/>
              </a:rPr>
              <a:t> </a:t>
            </a:r>
            <a:r>
              <a:rPr sz="600" spc="-5" dirty="0">
                <a:latin typeface="Montserrat" panose="00000500000000000000" pitchFamily="2" charset="0"/>
              </a:rPr>
              <a:t>es</a:t>
            </a:r>
            <a:r>
              <a:rPr sz="600" spc="5" dirty="0">
                <a:latin typeface="Montserrat" panose="00000500000000000000" pitchFamily="2" charset="0"/>
              </a:rPr>
              <a:t> </a:t>
            </a:r>
            <a:r>
              <a:rPr sz="600" spc="-5" dirty="0">
                <a:latin typeface="Montserrat" panose="00000500000000000000" pitchFamily="2" charset="0"/>
              </a:rPr>
              <a:t>público,</a:t>
            </a:r>
            <a:r>
              <a:rPr sz="600" spc="15" dirty="0">
                <a:latin typeface="Montserrat" panose="00000500000000000000" pitchFamily="2" charset="0"/>
              </a:rPr>
              <a:t> </a:t>
            </a:r>
            <a:r>
              <a:rPr sz="600" spc="-5" dirty="0">
                <a:latin typeface="Montserrat" panose="00000500000000000000" pitchFamily="2" charset="0"/>
              </a:rPr>
              <a:t>ajeno</a:t>
            </a:r>
            <a:r>
              <a:rPr sz="600" dirty="0">
                <a:latin typeface="Montserrat" panose="00000500000000000000" pitchFamily="2" charset="0"/>
              </a:rPr>
              <a:t> a</a:t>
            </a:r>
            <a:r>
              <a:rPr sz="600" spc="15" dirty="0">
                <a:latin typeface="Montserrat" panose="00000500000000000000" pitchFamily="2" charset="0"/>
              </a:rPr>
              <a:t> </a:t>
            </a:r>
            <a:r>
              <a:rPr sz="600" spc="-5" dirty="0">
                <a:latin typeface="Montserrat" panose="00000500000000000000" pitchFamily="2" charset="0"/>
              </a:rPr>
              <a:t>cualquier</a:t>
            </a:r>
            <a:r>
              <a:rPr sz="600" spc="5" dirty="0">
                <a:latin typeface="Montserrat" panose="00000500000000000000" pitchFamily="2" charset="0"/>
              </a:rPr>
              <a:t> </a:t>
            </a:r>
            <a:r>
              <a:rPr sz="600" spc="-5" dirty="0">
                <a:latin typeface="Montserrat" panose="00000500000000000000" pitchFamily="2" charset="0"/>
              </a:rPr>
              <a:t>partido</a:t>
            </a:r>
            <a:r>
              <a:rPr sz="600" spc="5" dirty="0">
                <a:latin typeface="Montserrat" panose="00000500000000000000" pitchFamily="2" charset="0"/>
              </a:rPr>
              <a:t> </a:t>
            </a:r>
            <a:r>
              <a:rPr sz="600" spc="-5" dirty="0">
                <a:latin typeface="Montserrat" panose="00000500000000000000" pitchFamily="2" charset="0"/>
              </a:rPr>
              <a:t>político.</a:t>
            </a:r>
            <a:r>
              <a:rPr sz="600" spc="15" dirty="0">
                <a:latin typeface="Montserrat" panose="00000500000000000000" pitchFamily="2" charset="0"/>
              </a:rPr>
              <a:t> </a:t>
            </a:r>
            <a:r>
              <a:rPr sz="600" spc="-5" dirty="0">
                <a:latin typeface="Montserrat" panose="00000500000000000000" pitchFamily="2" charset="0"/>
              </a:rPr>
              <a:t>Queda</a:t>
            </a:r>
            <a:r>
              <a:rPr sz="600" spc="5" dirty="0">
                <a:latin typeface="Montserrat" panose="00000500000000000000" pitchFamily="2" charset="0"/>
              </a:rPr>
              <a:t> </a:t>
            </a:r>
            <a:r>
              <a:rPr sz="600" spc="-5" dirty="0">
                <a:latin typeface="Montserrat" panose="00000500000000000000" pitchFamily="2" charset="0"/>
              </a:rPr>
              <a:t>prohibido</a:t>
            </a:r>
            <a:r>
              <a:rPr sz="600" spc="5" dirty="0">
                <a:latin typeface="Montserrat" panose="00000500000000000000" pitchFamily="2" charset="0"/>
              </a:rPr>
              <a:t> </a:t>
            </a:r>
            <a:r>
              <a:rPr sz="600" spc="-5" dirty="0">
                <a:latin typeface="Montserrat" panose="00000500000000000000" pitchFamily="2" charset="0"/>
              </a:rPr>
              <a:t>el</a:t>
            </a:r>
            <a:r>
              <a:rPr sz="600" spc="5" dirty="0">
                <a:latin typeface="Montserrat" panose="00000500000000000000" pitchFamily="2" charset="0"/>
              </a:rPr>
              <a:t> </a:t>
            </a:r>
            <a:r>
              <a:rPr sz="600" spc="-5" dirty="0">
                <a:latin typeface="Montserrat" panose="00000500000000000000" pitchFamily="2" charset="0"/>
              </a:rPr>
              <a:t>uso</a:t>
            </a:r>
            <a:r>
              <a:rPr sz="600" spc="15" dirty="0">
                <a:latin typeface="Montserrat" panose="00000500000000000000" pitchFamily="2" charset="0"/>
              </a:rPr>
              <a:t> </a:t>
            </a:r>
            <a:r>
              <a:rPr sz="600" spc="-5" dirty="0">
                <a:latin typeface="Montserrat" panose="00000500000000000000" pitchFamily="2" charset="0"/>
              </a:rPr>
              <a:t>para</a:t>
            </a:r>
            <a:r>
              <a:rPr sz="600" spc="5" dirty="0">
                <a:latin typeface="Montserrat" panose="00000500000000000000" pitchFamily="2" charset="0"/>
              </a:rPr>
              <a:t> </a:t>
            </a:r>
            <a:r>
              <a:rPr sz="600" spc="-5" dirty="0">
                <a:latin typeface="Montserrat" panose="00000500000000000000" pitchFamily="2" charset="0"/>
              </a:rPr>
              <a:t>fines</a:t>
            </a:r>
            <a:r>
              <a:rPr sz="600" spc="10" dirty="0">
                <a:latin typeface="Montserrat" panose="00000500000000000000" pitchFamily="2" charset="0"/>
              </a:rPr>
              <a:t> </a:t>
            </a:r>
            <a:r>
              <a:rPr sz="600" spc="-5" dirty="0">
                <a:latin typeface="Montserrat" panose="00000500000000000000" pitchFamily="2" charset="0"/>
              </a:rPr>
              <a:t>distintos</a:t>
            </a:r>
            <a:r>
              <a:rPr sz="600" spc="5" dirty="0">
                <a:latin typeface="Montserrat" panose="00000500000000000000" pitchFamily="2" charset="0"/>
              </a:rPr>
              <a:t> </a:t>
            </a:r>
            <a:r>
              <a:rPr sz="600" dirty="0">
                <a:latin typeface="Montserrat" panose="00000500000000000000" pitchFamily="2" charset="0"/>
              </a:rPr>
              <a:t>a</a:t>
            </a:r>
            <a:r>
              <a:rPr sz="600" spc="20" dirty="0">
                <a:latin typeface="Montserrat" panose="00000500000000000000" pitchFamily="2" charset="0"/>
              </a:rPr>
              <a:t> </a:t>
            </a:r>
            <a:r>
              <a:rPr sz="600" spc="-5" dirty="0">
                <a:latin typeface="Montserrat" panose="00000500000000000000" pitchFamily="2" charset="0"/>
              </a:rPr>
              <a:t>los</a:t>
            </a:r>
            <a:r>
              <a:rPr sz="600" spc="10" dirty="0">
                <a:latin typeface="Montserrat" panose="00000500000000000000" pitchFamily="2" charset="0"/>
              </a:rPr>
              <a:t> </a:t>
            </a:r>
            <a:r>
              <a:rPr sz="600" spc="-5" dirty="0">
                <a:latin typeface="Montserrat" panose="00000500000000000000" pitchFamily="2" charset="0"/>
              </a:rPr>
              <a:t>establecidos</a:t>
            </a:r>
            <a:r>
              <a:rPr sz="600" spc="5" dirty="0">
                <a:latin typeface="Montserrat" panose="00000500000000000000" pitchFamily="2" charset="0"/>
              </a:rPr>
              <a:t> </a:t>
            </a:r>
            <a:r>
              <a:rPr sz="600" spc="-5" dirty="0">
                <a:latin typeface="Montserrat" panose="00000500000000000000" pitchFamily="2" charset="0"/>
              </a:rPr>
              <a:t>en</a:t>
            </a:r>
            <a:r>
              <a:rPr sz="600" spc="10" dirty="0">
                <a:latin typeface="Montserrat" panose="00000500000000000000" pitchFamily="2" charset="0"/>
              </a:rPr>
              <a:t> </a:t>
            </a:r>
            <a:r>
              <a:rPr sz="600" spc="-5" dirty="0">
                <a:latin typeface="Montserrat" panose="00000500000000000000" pitchFamily="2" charset="0"/>
              </a:rPr>
              <a:t>el</a:t>
            </a:r>
            <a:r>
              <a:rPr sz="600" spc="15" dirty="0">
                <a:latin typeface="Montserrat" panose="00000500000000000000" pitchFamily="2" charset="0"/>
              </a:rPr>
              <a:t> </a:t>
            </a:r>
            <a:r>
              <a:rPr sz="600" spc="-5" dirty="0">
                <a:latin typeface="Montserrat" panose="00000500000000000000" pitchFamily="2" charset="0"/>
              </a:rPr>
              <a:t>programa”.</a:t>
            </a:r>
          </a:p>
        </p:txBody>
      </p:sp>
      <p:sp>
        <p:nvSpPr>
          <p:cNvPr id="3" name="CuadroTexto 2">
            <a:extLst>
              <a:ext uri="{FF2B5EF4-FFF2-40B4-BE49-F238E27FC236}">
                <a16:creationId xmlns:a16="http://schemas.microsoft.com/office/drawing/2014/main" id="{252CEC00-1FB6-27A7-37C1-3A8E6CEC0392}"/>
              </a:ext>
            </a:extLst>
          </p:cNvPr>
          <p:cNvSpPr txBox="1"/>
          <p:nvPr/>
        </p:nvSpPr>
        <p:spPr>
          <a:xfrm>
            <a:off x="5444547" y="609600"/>
            <a:ext cx="1933066" cy="215444"/>
          </a:xfrm>
          <a:prstGeom prst="rect">
            <a:avLst/>
          </a:prstGeom>
          <a:noFill/>
        </p:spPr>
        <p:txBody>
          <a:bodyPr wrap="square" rtlCol="0">
            <a:spAutoFit/>
          </a:bodyPr>
          <a:lstStyle/>
          <a:p>
            <a:r>
              <a:rPr lang="es-MX" sz="800" b="1" dirty="0">
                <a:solidFill>
                  <a:schemeClr val="bg1"/>
                </a:solidFill>
                <a:latin typeface="Montserrat" panose="00000500000000000000" pitchFamily="2" charset="0"/>
              </a:rPr>
              <a:t>ANEXO III - Ejercicio Fiscal 2023</a:t>
            </a:r>
          </a:p>
        </p:txBody>
      </p:sp>
      <p:sp>
        <p:nvSpPr>
          <p:cNvPr id="5" name="CuadroTexto 4">
            <a:extLst>
              <a:ext uri="{FF2B5EF4-FFF2-40B4-BE49-F238E27FC236}">
                <a16:creationId xmlns:a16="http://schemas.microsoft.com/office/drawing/2014/main" id="{18EFDBE5-7B63-5FCD-E604-9588B62A1293}"/>
              </a:ext>
            </a:extLst>
          </p:cNvPr>
          <p:cNvSpPr txBox="1"/>
          <p:nvPr/>
        </p:nvSpPr>
        <p:spPr>
          <a:xfrm>
            <a:off x="4027469" y="406991"/>
            <a:ext cx="3888768" cy="253916"/>
          </a:xfrm>
          <a:prstGeom prst="rect">
            <a:avLst/>
          </a:prstGeom>
          <a:noFill/>
        </p:spPr>
        <p:txBody>
          <a:bodyPr wrap="square">
            <a:spAutoFit/>
          </a:bodyPr>
          <a:lstStyle/>
          <a:p>
            <a:pPr algn="ctr"/>
            <a:r>
              <a:rPr lang="es-MX" sz="1050" i="0" dirty="0">
                <a:solidFill>
                  <a:schemeClr val="bg1"/>
                </a:solidFill>
                <a:effectLst/>
                <a:latin typeface="Montserrat" panose="00000500000000000000" pitchFamily="2" charset="0"/>
              </a:rPr>
              <a:t>Subsecretaría de Educación Superior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4">
            <a:extLst>
              <a:ext uri="{FF2B5EF4-FFF2-40B4-BE49-F238E27FC236}">
                <a16:creationId xmlns:a16="http://schemas.microsoft.com/office/drawing/2014/main" id="{27E43230-1CD1-46AD-2854-417A9F859AD7}"/>
              </a:ext>
            </a:extLst>
          </p:cNvPr>
          <p:cNvSpPr txBox="1"/>
          <p:nvPr/>
        </p:nvSpPr>
        <p:spPr>
          <a:xfrm>
            <a:off x="450917" y="1067387"/>
            <a:ext cx="6882765" cy="7010252"/>
          </a:xfrm>
          <a:prstGeom prst="rect">
            <a:avLst/>
          </a:prstGeom>
        </p:spPr>
        <p:txBody>
          <a:bodyPr vert="horz" wrap="square" lIns="0" tIns="8255" rIns="0" bIns="0" rtlCol="0">
            <a:spAutoFit/>
          </a:bodyPr>
          <a:lstStyle/>
          <a:p>
            <a:pPr>
              <a:spcBef>
                <a:spcPts val="1500"/>
              </a:spcBef>
            </a:pPr>
            <a:r>
              <a:rPr lang="es-MX" sz="1100" b="1" dirty="0">
                <a:solidFill>
                  <a:srgbClr val="A41D3D"/>
                </a:solidFill>
                <a:latin typeface="Montserrat" panose="00000500000000000000" pitchFamily="2" charset="0"/>
              </a:rPr>
              <a:t>Documentación que acredita la calidad de Beneficiario:</a:t>
            </a:r>
            <a:endParaRPr lang="es-MX" sz="1100" b="1" dirty="0">
              <a:solidFill>
                <a:srgbClr val="404041"/>
              </a:solidFill>
              <a:latin typeface="Montserrat" panose="00000500000000000000" pitchFamily="2" charset="0"/>
            </a:endParaRPr>
          </a:p>
          <a:p>
            <a:pPr>
              <a:lnSpc>
                <a:spcPct val="100000"/>
              </a:lnSpc>
              <a:spcBef>
                <a:spcPts val="1500"/>
              </a:spcBef>
            </a:pPr>
            <a:endParaRPr lang="es-MX" sz="1100" b="1" dirty="0">
              <a:solidFill>
                <a:srgbClr val="404041"/>
              </a:solidFill>
              <a:latin typeface="Montserrat" panose="00000500000000000000" pitchFamily="2" charset="0"/>
            </a:endParaRPr>
          </a:p>
          <a:p>
            <a:pPr>
              <a:lnSpc>
                <a:spcPct val="100000"/>
              </a:lnSpc>
              <a:spcBef>
                <a:spcPts val="1500"/>
              </a:spcBef>
            </a:pPr>
            <a:endParaRPr lang="es-MX" sz="1100" b="1" dirty="0">
              <a:solidFill>
                <a:srgbClr val="404041"/>
              </a:solidFill>
              <a:latin typeface="Montserrat" panose="00000500000000000000" pitchFamily="2" charset="0"/>
            </a:endParaRPr>
          </a:p>
          <a:p>
            <a:pPr>
              <a:lnSpc>
                <a:spcPct val="100000"/>
              </a:lnSpc>
              <a:spcBef>
                <a:spcPts val="1500"/>
              </a:spcBef>
            </a:pPr>
            <a:endParaRPr lang="es-MX" sz="1100" b="1" dirty="0">
              <a:solidFill>
                <a:srgbClr val="404041"/>
              </a:solidFill>
              <a:latin typeface="Montserrat" panose="00000500000000000000" pitchFamily="2" charset="0"/>
            </a:endParaRPr>
          </a:p>
          <a:p>
            <a:pPr>
              <a:lnSpc>
                <a:spcPct val="100000"/>
              </a:lnSpc>
              <a:spcBef>
                <a:spcPts val="1500"/>
              </a:spcBef>
            </a:pPr>
            <a:endParaRPr lang="es-MX" sz="1100" b="1" dirty="0">
              <a:solidFill>
                <a:srgbClr val="404041"/>
              </a:solidFill>
              <a:latin typeface="Montserrat" panose="00000500000000000000" pitchFamily="2" charset="0"/>
            </a:endParaRPr>
          </a:p>
          <a:p>
            <a:pPr>
              <a:lnSpc>
                <a:spcPct val="100000"/>
              </a:lnSpc>
              <a:spcBef>
                <a:spcPts val="1500"/>
              </a:spcBef>
            </a:pPr>
            <a:endParaRPr lang="es-MX" sz="1100" b="1" dirty="0">
              <a:solidFill>
                <a:srgbClr val="404041"/>
              </a:solidFill>
              <a:latin typeface="Montserrat" panose="00000500000000000000" pitchFamily="2" charset="0"/>
            </a:endParaRPr>
          </a:p>
          <a:p>
            <a:pPr>
              <a:spcBef>
                <a:spcPts val="1500"/>
              </a:spcBef>
            </a:pPr>
            <a:r>
              <a:rPr lang="es-ES" sz="900" dirty="0">
                <a:latin typeface="Montserrat" panose="00000500000000000000" pitchFamily="2" charset="0"/>
              </a:rPr>
              <a:t>De conformidad a la elección de beneficiarios/as el </a:t>
            </a:r>
            <a:r>
              <a:rPr lang="es-ES" sz="900" b="1" dirty="0">
                <a:latin typeface="Montserrat" panose="00000500000000000000" pitchFamily="2" charset="0"/>
              </a:rPr>
              <a:t>Comité de Contraloría Social estará integrada por</a:t>
            </a:r>
            <a:r>
              <a:rPr lang="es-ES" sz="900" dirty="0">
                <a:latin typeface="Montserrat" panose="00000500000000000000" pitchFamily="2" charset="0"/>
              </a:rPr>
              <a:t>:</a:t>
            </a:r>
            <a:endParaRPr lang="es-MX" sz="900" dirty="0">
              <a:latin typeface="Montserrat" panose="00000500000000000000" pitchFamily="2" charset="0"/>
            </a:endParaRPr>
          </a:p>
          <a:p>
            <a:pPr>
              <a:spcBef>
                <a:spcPts val="1500"/>
              </a:spcBef>
            </a:pPr>
            <a:r>
              <a:rPr lang="es-MX" sz="1100" b="1" dirty="0">
                <a:solidFill>
                  <a:srgbClr val="404041"/>
                </a:solidFill>
                <a:latin typeface="Montserrat" panose="00000500000000000000" pitchFamily="2" charset="0"/>
              </a:rPr>
              <a:t>3. Integrantes del Comité de Contraloría  Social</a:t>
            </a:r>
          </a:p>
          <a:p>
            <a:pPr>
              <a:lnSpc>
                <a:spcPct val="100000"/>
              </a:lnSpc>
              <a:spcBef>
                <a:spcPts val="1500"/>
              </a:spcBef>
            </a:pPr>
            <a:endParaRPr lang="es-MX" sz="1100" b="1" dirty="0">
              <a:solidFill>
                <a:srgbClr val="404041"/>
              </a:solidFill>
              <a:latin typeface="Montserrat" panose="00000500000000000000" pitchFamily="2" charset="0"/>
            </a:endParaRPr>
          </a:p>
          <a:p>
            <a:pPr>
              <a:lnSpc>
                <a:spcPct val="100000"/>
              </a:lnSpc>
              <a:spcBef>
                <a:spcPts val="1500"/>
              </a:spcBef>
            </a:pPr>
            <a:endParaRPr lang="es-MX" sz="1100" b="1" dirty="0">
              <a:solidFill>
                <a:srgbClr val="404041"/>
              </a:solidFill>
              <a:latin typeface="Montserrat" panose="00000500000000000000" pitchFamily="2" charset="0"/>
            </a:endParaRPr>
          </a:p>
          <a:p>
            <a:pPr>
              <a:lnSpc>
                <a:spcPct val="100000"/>
              </a:lnSpc>
              <a:spcBef>
                <a:spcPts val="1500"/>
              </a:spcBef>
            </a:pPr>
            <a:endParaRPr lang="es-MX" sz="1100" b="1" dirty="0">
              <a:solidFill>
                <a:srgbClr val="404041"/>
              </a:solidFill>
              <a:latin typeface="Montserrat" panose="00000500000000000000" pitchFamily="2" charset="0"/>
            </a:endParaRPr>
          </a:p>
          <a:p>
            <a:pPr>
              <a:lnSpc>
                <a:spcPct val="100000"/>
              </a:lnSpc>
              <a:spcBef>
                <a:spcPts val="1500"/>
              </a:spcBef>
            </a:pPr>
            <a:endParaRPr lang="es-MX" sz="1100" b="1" dirty="0">
              <a:solidFill>
                <a:srgbClr val="404041"/>
              </a:solidFill>
              <a:latin typeface="Montserrat" panose="00000500000000000000" pitchFamily="2" charset="0"/>
            </a:endParaRPr>
          </a:p>
          <a:p>
            <a:pPr>
              <a:lnSpc>
                <a:spcPct val="100000"/>
              </a:lnSpc>
              <a:spcBef>
                <a:spcPts val="1500"/>
              </a:spcBef>
            </a:pPr>
            <a:endParaRPr lang="es-MX" sz="1100" b="1" dirty="0">
              <a:solidFill>
                <a:srgbClr val="404041"/>
              </a:solidFill>
              <a:latin typeface="Montserrat" panose="00000500000000000000" pitchFamily="2" charset="0"/>
            </a:endParaRPr>
          </a:p>
          <a:p>
            <a:pPr>
              <a:lnSpc>
                <a:spcPct val="100000"/>
              </a:lnSpc>
              <a:spcBef>
                <a:spcPts val="1500"/>
              </a:spcBef>
            </a:pPr>
            <a:endParaRPr lang="es-MX" sz="1100" b="1" dirty="0">
              <a:solidFill>
                <a:srgbClr val="404041"/>
              </a:solidFill>
              <a:latin typeface="Montserrat" panose="00000500000000000000" pitchFamily="2" charset="0"/>
            </a:endParaRPr>
          </a:p>
          <a:p>
            <a:pPr>
              <a:lnSpc>
                <a:spcPct val="100000"/>
              </a:lnSpc>
              <a:spcBef>
                <a:spcPts val="1500"/>
              </a:spcBef>
            </a:pPr>
            <a:endParaRPr lang="es-MX" sz="1100" b="1" dirty="0">
              <a:solidFill>
                <a:srgbClr val="404041"/>
              </a:solidFill>
              <a:latin typeface="Montserrat" panose="00000500000000000000" pitchFamily="2" charset="0"/>
            </a:endParaRPr>
          </a:p>
          <a:p>
            <a:pPr>
              <a:lnSpc>
                <a:spcPct val="100000"/>
              </a:lnSpc>
              <a:spcBef>
                <a:spcPts val="1500"/>
              </a:spcBef>
            </a:pPr>
            <a:endParaRPr lang="es-MX" sz="1100" b="1" dirty="0">
              <a:solidFill>
                <a:srgbClr val="404041"/>
              </a:solidFill>
              <a:latin typeface="Montserrat" panose="00000500000000000000" pitchFamily="2" charset="0"/>
            </a:endParaRPr>
          </a:p>
          <a:p>
            <a:pPr>
              <a:lnSpc>
                <a:spcPct val="100000"/>
              </a:lnSpc>
              <a:spcBef>
                <a:spcPts val="1500"/>
              </a:spcBef>
            </a:pPr>
            <a:endParaRPr lang="es-MX" sz="1100" b="1" dirty="0">
              <a:solidFill>
                <a:srgbClr val="404041"/>
              </a:solidFill>
              <a:latin typeface="Montserrat" panose="00000500000000000000" pitchFamily="2" charset="0"/>
            </a:endParaRPr>
          </a:p>
          <a:p>
            <a:pPr>
              <a:lnSpc>
                <a:spcPct val="100000"/>
              </a:lnSpc>
              <a:spcBef>
                <a:spcPts val="1500"/>
              </a:spcBef>
            </a:pPr>
            <a:endParaRPr lang="es-MX" sz="1100" b="1" dirty="0">
              <a:solidFill>
                <a:srgbClr val="404041"/>
              </a:solidFill>
              <a:latin typeface="Montserrat" panose="00000500000000000000" pitchFamily="2" charset="0"/>
            </a:endParaRPr>
          </a:p>
          <a:p>
            <a:pPr>
              <a:lnSpc>
                <a:spcPct val="100000"/>
              </a:lnSpc>
              <a:spcBef>
                <a:spcPts val="1500"/>
              </a:spcBef>
            </a:pPr>
            <a:endParaRPr lang="es-MX" sz="1100" b="1" dirty="0">
              <a:solidFill>
                <a:srgbClr val="404041"/>
              </a:solidFill>
              <a:latin typeface="Montserrat" panose="00000500000000000000" pitchFamily="2" charset="0"/>
            </a:endParaRPr>
          </a:p>
          <a:p>
            <a:pPr marL="12700">
              <a:spcBef>
                <a:spcPts val="1500"/>
              </a:spcBef>
            </a:pPr>
            <a:endParaRPr lang="es-MX" sz="1050" b="1" dirty="0">
              <a:solidFill>
                <a:srgbClr val="A41D3D"/>
              </a:solidFill>
              <a:latin typeface="Montserrat" panose="00000500000000000000" pitchFamily="2" charset="0"/>
            </a:endParaRPr>
          </a:p>
        </p:txBody>
      </p:sp>
      <p:graphicFrame>
        <p:nvGraphicFramePr>
          <p:cNvPr id="5" name="object 5"/>
          <p:cNvGraphicFramePr>
            <a:graphicFrameLocks noGrp="1"/>
          </p:cNvGraphicFramePr>
          <p:nvPr>
            <p:extLst>
              <p:ext uri="{D42A27DB-BD31-4B8C-83A1-F6EECF244321}">
                <p14:modId xmlns:p14="http://schemas.microsoft.com/office/powerpoint/2010/main" val="1416259029"/>
              </p:ext>
            </p:extLst>
          </p:nvPr>
        </p:nvGraphicFramePr>
        <p:xfrm>
          <a:off x="413204" y="3886200"/>
          <a:ext cx="6838312" cy="2798025"/>
        </p:xfrm>
        <a:graphic>
          <a:graphicData uri="http://schemas.openxmlformats.org/drawingml/2006/table">
            <a:tbl>
              <a:tblPr firstRow="1" bandRow="1">
                <a:tableStyleId>{2D5ABB26-0587-4C30-8999-92F81FD0307C}</a:tableStyleId>
              </a:tblPr>
              <a:tblGrid>
                <a:gridCol w="630500">
                  <a:extLst>
                    <a:ext uri="{9D8B030D-6E8A-4147-A177-3AD203B41FA5}">
                      <a16:colId xmlns:a16="http://schemas.microsoft.com/office/drawing/2014/main" val="20000"/>
                    </a:ext>
                  </a:extLst>
                </a:gridCol>
                <a:gridCol w="1035739">
                  <a:extLst>
                    <a:ext uri="{9D8B030D-6E8A-4147-A177-3AD203B41FA5}">
                      <a16:colId xmlns:a16="http://schemas.microsoft.com/office/drawing/2014/main" val="4187104186"/>
                    </a:ext>
                  </a:extLst>
                </a:gridCol>
                <a:gridCol w="1936061">
                  <a:extLst>
                    <a:ext uri="{9D8B030D-6E8A-4147-A177-3AD203B41FA5}">
                      <a16:colId xmlns:a16="http://schemas.microsoft.com/office/drawing/2014/main" val="20001"/>
                    </a:ext>
                  </a:extLst>
                </a:gridCol>
                <a:gridCol w="533400">
                  <a:extLst>
                    <a:ext uri="{9D8B030D-6E8A-4147-A177-3AD203B41FA5}">
                      <a16:colId xmlns:a16="http://schemas.microsoft.com/office/drawing/2014/main" val="3587138624"/>
                    </a:ext>
                  </a:extLst>
                </a:gridCol>
                <a:gridCol w="532183">
                  <a:extLst>
                    <a:ext uri="{9D8B030D-6E8A-4147-A177-3AD203B41FA5}">
                      <a16:colId xmlns:a16="http://schemas.microsoft.com/office/drawing/2014/main" val="1391298659"/>
                    </a:ext>
                  </a:extLst>
                </a:gridCol>
                <a:gridCol w="718185">
                  <a:extLst>
                    <a:ext uri="{9D8B030D-6E8A-4147-A177-3AD203B41FA5}">
                      <a16:colId xmlns:a16="http://schemas.microsoft.com/office/drawing/2014/main" val="20002"/>
                    </a:ext>
                  </a:extLst>
                </a:gridCol>
                <a:gridCol w="1452244">
                  <a:extLst>
                    <a:ext uri="{9D8B030D-6E8A-4147-A177-3AD203B41FA5}">
                      <a16:colId xmlns:a16="http://schemas.microsoft.com/office/drawing/2014/main" val="20003"/>
                    </a:ext>
                  </a:extLst>
                </a:gridCol>
              </a:tblGrid>
              <a:tr h="195187">
                <a:tc gridSpan="2">
                  <a:txBody>
                    <a:bodyPr/>
                    <a:lstStyle/>
                    <a:p>
                      <a:pPr marL="215265" indent="-171450">
                        <a:lnSpc>
                          <a:spcPct val="100000"/>
                        </a:lnSpc>
                        <a:spcBef>
                          <a:spcPts val="5"/>
                        </a:spcBef>
                        <a:buClr>
                          <a:srgbClr val="A41D3D"/>
                        </a:buClr>
                        <a:buSzPct val="150000"/>
                        <a:buFont typeface="Wingdings" panose="05000000000000000000" pitchFamily="2" charset="2"/>
                        <a:buChar char="§"/>
                      </a:pPr>
                      <a:r>
                        <a:rPr sz="1000" b="0" dirty="0">
                          <a:solidFill>
                            <a:schemeClr val="tx1"/>
                          </a:solidFill>
                          <a:latin typeface="Montserrat" panose="00000500000000000000" pitchFamily="2" charset="0"/>
                          <a:cs typeface="Verdana"/>
                        </a:rPr>
                        <a:t>N</a:t>
                      </a:r>
                      <a:r>
                        <a:rPr sz="1000" b="0" spc="-5" dirty="0">
                          <a:solidFill>
                            <a:schemeClr val="tx1"/>
                          </a:solidFill>
                          <a:latin typeface="Montserrat" panose="00000500000000000000" pitchFamily="2" charset="0"/>
                          <a:cs typeface="Verdana"/>
                        </a:rPr>
                        <a:t>o</a:t>
                      </a:r>
                      <a:r>
                        <a:rPr sz="1000" b="0" spc="10" dirty="0">
                          <a:solidFill>
                            <a:schemeClr val="tx1"/>
                          </a:solidFill>
                          <a:latin typeface="Montserrat" panose="00000500000000000000" pitchFamily="2" charset="0"/>
                          <a:cs typeface="Verdana"/>
                        </a:rPr>
                        <a:t>m</a:t>
                      </a:r>
                      <a:r>
                        <a:rPr sz="1000" b="0" spc="-5" dirty="0">
                          <a:solidFill>
                            <a:schemeClr val="tx1"/>
                          </a:solidFill>
                          <a:latin typeface="Montserrat" panose="00000500000000000000" pitchFamily="2" charset="0"/>
                          <a:cs typeface="Verdana"/>
                        </a:rPr>
                        <a:t>b</a:t>
                      </a:r>
                      <a:r>
                        <a:rPr sz="1000" b="0" dirty="0">
                          <a:solidFill>
                            <a:schemeClr val="tx1"/>
                          </a:solidFill>
                          <a:latin typeface="Montserrat" panose="00000500000000000000" pitchFamily="2" charset="0"/>
                          <a:cs typeface="Verdana"/>
                        </a:rPr>
                        <a:t>re</a:t>
                      </a:r>
                      <a:r>
                        <a:rPr sz="1000" b="0" spc="-60" dirty="0">
                          <a:solidFill>
                            <a:schemeClr val="tx1"/>
                          </a:solidFill>
                          <a:latin typeface="Montserrat" panose="00000500000000000000" pitchFamily="2" charset="0"/>
                          <a:cs typeface="Verdana"/>
                        </a:rPr>
                        <a:t> </a:t>
                      </a:r>
                      <a:r>
                        <a:rPr sz="1000" b="0" spc="10" dirty="0">
                          <a:solidFill>
                            <a:schemeClr val="tx1"/>
                          </a:solidFill>
                          <a:latin typeface="Montserrat" panose="00000500000000000000" pitchFamily="2" charset="0"/>
                          <a:cs typeface="Verdana"/>
                        </a:rPr>
                        <a:t>c</a:t>
                      </a:r>
                      <a:r>
                        <a:rPr sz="1000" b="0" spc="-5" dirty="0">
                          <a:solidFill>
                            <a:schemeClr val="tx1"/>
                          </a:solidFill>
                          <a:latin typeface="Montserrat" panose="00000500000000000000" pitchFamily="2" charset="0"/>
                          <a:cs typeface="Verdana"/>
                        </a:rPr>
                        <a:t>o</a:t>
                      </a:r>
                      <a:r>
                        <a:rPr sz="1000" b="0" spc="10" dirty="0">
                          <a:solidFill>
                            <a:schemeClr val="tx1"/>
                          </a:solidFill>
                          <a:latin typeface="Montserrat" panose="00000500000000000000" pitchFamily="2" charset="0"/>
                          <a:cs typeface="Verdana"/>
                        </a:rPr>
                        <a:t>m</a:t>
                      </a:r>
                      <a:r>
                        <a:rPr sz="1000" b="0" spc="-5" dirty="0">
                          <a:solidFill>
                            <a:schemeClr val="tx1"/>
                          </a:solidFill>
                          <a:latin typeface="Montserrat" panose="00000500000000000000" pitchFamily="2" charset="0"/>
                          <a:cs typeface="Verdana"/>
                        </a:rPr>
                        <a:t>p</a:t>
                      </a:r>
                      <a:r>
                        <a:rPr sz="1000" b="0" dirty="0">
                          <a:solidFill>
                            <a:schemeClr val="tx1"/>
                          </a:solidFill>
                          <a:latin typeface="Montserrat" panose="00000500000000000000" pitchFamily="2" charset="0"/>
                          <a:cs typeface="Verdana"/>
                        </a:rPr>
                        <a:t>l</a:t>
                      </a:r>
                      <a:r>
                        <a:rPr sz="1000" b="0" spc="5" dirty="0">
                          <a:solidFill>
                            <a:schemeClr val="tx1"/>
                          </a:solidFill>
                          <a:latin typeface="Montserrat" panose="00000500000000000000" pitchFamily="2" charset="0"/>
                          <a:cs typeface="Verdana"/>
                        </a:rPr>
                        <a:t>e</a:t>
                      </a:r>
                      <a:r>
                        <a:rPr sz="1000" b="0" dirty="0">
                          <a:solidFill>
                            <a:schemeClr val="tx1"/>
                          </a:solidFill>
                          <a:latin typeface="Montserrat" panose="00000500000000000000" pitchFamily="2" charset="0"/>
                          <a:cs typeface="Verdana"/>
                        </a:rPr>
                        <a:t>t</a:t>
                      </a:r>
                      <a:r>
                        <a:rPr sz="1000" b="0" spc="-10" dirty="0">
                          <a:solidFill>
                            <a:schemeClr val="tx1"/>
                          </a:solidFill>
                          <a:latin typeface="Montserrat" panose="00000500000000000000" pitchFamily="2" charset="0"/>
                          <a:cs typeface="Verdana"/>
                        </a:rPr>
                        <a:t>o</a:t>
                      </a:r>
                      <a:r>
                        <a:rPr sz="1000" b="0" dirty="0">
                          <a:solidFill>
                            <a:schemeClr val="tx1"/>
                          </a:solidFill>
                          <a:latin typeface="Montserrat" panose="00000500000000000000" pitchFamily="2" charset="0"/>
                          <a:cs typeface="Verdana"/>
                        </a:rPr>
                        <a:t>:</a:t>
                      </a:r>
                    </a:p>
                  </a:txBody>
                  <a:tcPr marL="0" marR="0" marT="635" marB="0" anchor="ctr">
                    <a:lnL w="6350">
                      <a:solidFill>
                        <a:srgbClr val="D0CECE"/>
                      </a:solidFill>
                      <a:prstDash val="solid"/>
                    </a:lnL>
                    <a:lnR w="6350" cap="flat" cmpd="sng" algn="ctr">
                      <a:solidFill>
                        <a:srgbClr val="D0CECE"/>
                      </a:solidFill>
                      <a:prstDash val="solid"/>
                      <a:round/>
                      <a:headEnd type="none" w="med" len="med"/>
                      <a:tailEnd type="none" w="med" len="med"/>
                    </a:lnR>
                    <a:lnT w="6350">
                      <a:solidFill>
                        <a:srgbClr val="D0CECE"/>
                      </a:solidFill>
                      <a:prstDash val="solid"/>
                    </a:lnT>
                    <a:lnB w="6350">
                      <a:solidFill>
                        <a:srgbClr val="D0CECE"/>
                      </a:solidFill>
                      <a:prstDash val="solid"/>
                    </a:lnB>
                    <a:solidFill>
                      <a:schemeClr val="bg1">
                        <a:lumMod val="95000"/>
                      </a:schemeClr>
                    </a:solidFill>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dirty="0">
                        <a:solidFill>
                          <a:schemeClr val="tx1"/>
                        </a:solidFill>
                        <a:latin typeface="Montserrat" panose="00000500000000000000" pitchFamily="2" charset="0"/>
                        <a:cs typeface="Verdana"/>
                      </a:endParaRPr>
                    </a:p>
                  </a:txBody>
                  <a:tcPr marL="0" marR="0" marT="635" marB="0">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a:solidFill>
                        <a:srgbClr val="D0CECE"/>
                      </a:solidFill>
                      <a:prstDash val="solid"/>
                    </a:lnT>
                    <a:lnB w="6350" cap="flat" cmpd="sng" algn="ctr">
                      <a:solidFill>
                        <a:srgbClr val="D0CECE"/>
                      </a:solidFill>
                      <a:prstDash val="solid"/>
                      <a:round/>
                      <a:headEnd type="none" w="med" len="med"/>
                      <a:tailEnd type="none" w="med" len="med"/>
                    </a:lnB>
                    <a:solidFill>
                      <a:schemeClr val="bg1">
                        <a:lumMod val="95000"/>
                      </a:schemeClr>
                    </a:solidFill>
                  </a:tcPr>
                </a:tc>
                <a:tc gridSpan="5">
                  <a:txBody>
                    <a:bodyPr/>
                    <a:lstStyle/>
                    <a:p>
                      <a:pPr>
                        <a:lnSpc>
                          <a:spcPct val="100000"/>
                        </a:lnSpc>
                      </a:pPr>
                      <a:endParaRPr sz="900" b="0" dirty="0">
                        <a:latin typeface="Montserrat" panose="00000500000000000000" pitchFamily="2" charset="0"/>
                        <a:cs typeface="Times New Roman"/>
                      </a:endParaRPr>
                    </a:p>
                  </a:txBody>
                  <a:tcPr marL="0" marR="0" marT="0" marB="0" anchor="ctr">
                    <a:lnL w="6350" cap="flat" cmpd="sng" algn="ctr">
                      <a:solidFill>
                        <a:srgbClr val="D0CECE"/>
                      </a:solidFill>
                      <a:prstDash val="solid"/>
                      <a:round/>
                      <a:headEnd type="none" w="med" len="med"/>
                      <a:tailEnd type="none" w="med" len="med"/>
                    </a:lnL>
                    <a:lnR w="6350">
                      <a:solidFill>
                        <a:srgbClr val="D0CECE"/>
                      </a:solidFill>
                      <a:prstDash val="solid"/>
                    </a:lnR>
                    <a:lnT w="6350">
                      <a:solidFill>
                        <a:srgbClr val="D0CECE"/>
                      </a:solidFill>
                      <a:prstDash val="solid"/>
                    </a:lnT>
                    <a:lnB w="6350">
                      <a:solidFill>
                        <a:srgbClr val="D0CECE"/>
                      </a:solidFill>
                      <a:prstDash val="solid"/>
                    </a:lnB>
                  </a:tcPr>
                </a:tc>
                <a:tc hMerge="1">
                  <a:txBody>
                    <a:bodyPr/>
                    <a:lstStyle/>
                    <a:p>
                      <a:endParaRPr lang="es-MX"/>
                    </a:p>
                  </a:txBody>
                  <a:tcPr/>
                </a:tc>
                <a:tc hMerge="1">
                  <a:txBody>
                    <a:bodyPr/>
                    <a:lstStyle/>
                    <a:p>
                      <a:endParaRPr lang="es-MX"/>
                    </a:p>
                  </a:txBody>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195187">
                <a:tc gridSpan="2">
                  <a:txBody>
                    <a:bodyPr/>
                    <a:lstStyle/>
                    <a:p>
                      <a:pPr marL="215265" indent="-171450">
                        <a:lnSpc>
                          <a:spcPct val="100000"/>
                        </a:lnSpc>
                        <a:spcBef>
                          <a:spcPts val="5"/>
                        </a:spcBef>
                        <a:buClr>
                          <a:srgbClr val="A41D3D"/>
                        </a:buClr>
                        <a:buSzPct val="150000"/>
                        <a:buFont typeface="Wingdings" panose="05000000000000000000" pitchFamily="2" charset="2"/>
                        <a:buChar char="§"/>
                      </a:pPr>
                      <a:r>
                        <a:rPr lang="es-MX" sz="1000" b="0" spc="-50" dirty="0">
                          <a:solidFill>
                            <a:schemeClr val="tx1"/>
                          </a:solidFill>
                          <a:latin typeface="Montserrat" panose="00000500000000000000" pitchFamily="2" charset="0"/>
                          <a:cs typeface="Verdana"/>
                        </a:rPr>
                        <a:t>Sexo </a:t>
                      </a:r>
                      <a:r>
                        <a:rPr sz="1000" b="0" spc="-50" dirty="0">
                          <a:solidFill>
                            <a:schemeClr val="tx1"/>
                          </a:solidFill>
                          <a:latin typeface="Montserrat" panose="00000500000000000000" pitchFamily="2" charset="0"/>
                          <a:cs typeface="Verdana"/>
                        </a:rPr>
                        <a:t>:</a:t>
                      </a:r>
                      <a:endParaRPr sz="1000" b="0" dirty="0">
                        <a:solidFill>
                          <a:schemeClr val="tx1"/>
                        </a:solidFill>
                        <a:latin typeface="Montserrat" panose="00000500000000000000" pitchFamily="2" charset="0"/>
                        <a:cs typeface="Verdana"/>
                      </a:endParaRPr>
                    </a:p>
                  </a:txBody>
                  <a:tcPr marL="0" marR="0" marT="635"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dirty="0">
                        <a:solidFill>
                          <a:schemeClr val="tx1"/>
                        </a:solidFill>
                        <a:latin typeface="Montserrat" panose="00000500000000000000" pitchFamily="2" charset="0"/>
                        <a:cs typeface="Verdana"/>
                      </a:endParaRPr>
                    </a:p>
                  </a:txBody>
                  <a:tcPr marL="0" marR="0" marT="635" marB="0">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chemeClr val="bg1">
                        <a:lumMod val="95000"/>
                      </a:schemeClr>
                    </a:solidFill>
                  </a:tcPr>
                </a:tc>
                <a:tc gridSpan="3">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spc="-50" dirty="0">
                        <a:solidFill>
                          <a:schemeClr val="tx1"/>
                        </a:solidFill>
                        <a:latin typeface="Montserrat" panose="00000500000000000000" pitchFamily="2" charset="0"/>
                        <a:ea typeface="+mn-ea"/>
                        <a:cs typeface="Times New Roman"/>
                      </a:endParaRPr>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spc="-50" dirty="0">
                        <a:solidFill>
                          <a:schemeClr val="tx1"/>
                        </a:solidFill>
                        <a:latin typeface="Montserrat" panose="00000500000000000000" pitchFamily="2" charset="0"/>
                        <a:ea typeface="+mn-ea"/>
                        <a:cs typeface="Times New Roman"/>
                      </a:endParaRPr>
                    </a:p>
                  </a:txBody>
                  <a:tcPr marL="0" marR="0" marT="0" marB="0">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spc="-50" dirty="0">
                        <a:solidFill>
                          <a:schemeClr val="tx1"/>
                        </a:solidFill>
                        <a:latin typeface="Montserrat" panose="00000500000000000000" pitchFamily="2" charset="0"/>
                        <a:ea typeface="+mn-ea"/>
                        <a:cs typeface="Times New Roman"/>
                      </a:endParaRPr>
                    </a:p>
                  </a:txBody>
                  <a:tcPr marL="0" marR="0" marT="0" marB="0">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tcPr>
                </a:tc>
                <a:tc>
                  <a:txBody>
                    <a:bodyPr/>
                    <a:lstStyle/>
                    <a:p>
                      <a:pPr marL="215265" indent="-171450">
                        <a:lnSpc>
                          <a:spcPct val="100000"/>
                        </a:lnSpc>
                        <a:spcBef>
                          <a:spcPts val="5"/>
                        </a:spcBef>
                        <a:buClr>
                          <a:srgbClr val="A41D3D"/>
                        </a:buClr>
                        <a:buSzPct val="150000"/>
                        <a:buFont typeface="Wingdings" panose="05000000000000000000" pitchFamily="2" charset="2"/>
                        <a:buChar char="§"/>
                      </a:pPr>
                      <a:r>
                        <a:rPr lang="es-MX" sz="1000" b="0" spc="-50" dirty="0">
                          <a:solidFill>
                            <a:schemeClr val="tx1"/>
                          </a:solidFill>
                          <a:latin typeface="Montserrat" panose="00000500000000000000" pitchFamily="2" charset="0"/>
                          <a:ea typeface="+mn-ea"/>
                          <a:cs typeface="Verdana"/>
                        </a:rPr>
                        <a:t>Edad</a:t>
                      </a:r>
                      <a:endParaRPr sz="1000" b="0" spc="-50" dirty="0">
                        <a:solidFill>
                          <a:schemeClr val="tx1"/>
                        </a:solidFill>
                        <a:latin typeface="Montserrat" panose="00000500000000000000" pitchFamily="2" charset="0"/>
                        <a:ea typeface="+mn-ea"/>
                        <a:cs typeface="Verdana"/>
                      </a:endParaRPr>
                    </a:p>
                  </a:txBody>
                  <a:tcPr marL="0" marR="0" marT="0"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a:txBody>
                    <a:bodyPr/>
                    <a:lstStyle/>
                    <a:p>
                      <a:pPr>
                        <a:lnSpc>
                          <a:spcPct val="100000"/>
                        </a:lnSpc>
                      </a:pPr>
                      <a:endParaRPr sz="900" b="0" dirty="0">
                        <a:latin typeface="Montserrat" panose="00000500000000000000" pitchFamily="2" charset="0"/>
                        <a:cs typeface="Times New Roman"/>
                      </a:endParaRPr>
                    </a:p>
                  </a:txBody>
                  <a:tcPr marL="0" marR="0" marT="0"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extLst>
                  <a:ext uri="{0D108BD9-81ED-4DB2-BD59-A6C34878D82A}">
                    <a16:rowId xmlns:a16="http://schemas.microsoft.com/office/drawing/2014/main" val="10002"/>
                  </a:ext>
                </a:extLst>
              </a:tr>
              <a:tr h="195187">
                <a:tc gridSpan="2">
                  <a:txBody>
                    <a:bodyPr/>
                    <a:lstStyle/>
                    <a:p>
                      <a:pPr marL="215265" indent="-171450">
                        <a:lnSpc>
                          <a:spcPct val="100000"/>
                        </a:lnSpc>
                        <a:spcBef>
                          <a:spcPts val="5"/>
                        </a:spcBef>
                        <a:buClr>
                          <a:srgbClr val="A41D3D"/>
                        </a:buClr>
                        <a:buSzPct val="150000"/>
                        <a:buFont typeface="Wingdings" panose="05000000000000000000" pitchFamily="2" charset="2"/>
                        <a:buChar char="§"/>
                      </a:pPr>
                      <a:r>
                        <a:rPr lang="es-MX" sz="1000" b="0" dirty="0">
                          <a:solidFill>
                            <a:schemeClr val="tx1"/>
                          </a:solidFill>
                          <a:latin typeface="Montserrat" panose="00000500000000000000" pitchFamily="2" charset="0"/>
                          <a:cs typeface="Verdana"/>
                        </a:rPr>
                        <a:t>Cargo del Integrante: </a:t>
                      </a:r>
                      <a:endParaRPr sz="1000" b="0" dirty="0">
                        <a:solidFill>
                          <a:schemeClr val="tx1"/>
                        </a:solidFill>
                        <a:latin typeface="Montserrat" panose="00000500000000000000" pitchFamily="2" charset="0"/>
                        <a:cs typeface="Verdana"/>
                      </a:endParaRPr>
                    </a:p>
                  </a:txBody>
                  <a:tcPr marL="0" marR="0" marT="635" marB="0" anchor="ctr">
                    <a:lnL w="6350">
                      <a:solidFill>
                        <a:srgbClr val="D0CECE"/>
                      </a:solidFill>
                      <a:prstDash val="soli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a:solidFill>
                        <a:srgbClr val="D0CECE"/>
                      </a:solidFill>
                      <a:prstDash val="solid"/>
                    </a:lnB>
                    <a:solidFill>
                      <a:schemeClr val="bg1">
                        <a:lumMod val="95000"/>
                      </a:schemeClr>
                    </a:solidFill>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dirty="0">
                        <a:solidFill>
                          <a:schemeClr val="tx1"/>
                        </a:solidFill>
                        <a:latin typeface="Montserrat" panose="00000500000000000000" pitchFamily="2" charset="0"/>
                        <a:cs typeface="Verdana"/>
                      </a:endParaRPr>
                    </a:p>
                  </a:txBody>
                  <a:tcPr marL="0" marR="0" marT="635" marB="0">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chemeClr val="bg1">
                        <a:lumMod val="95000"/>
                      </a:schemeClr>
                    </a:solidFill>
                  </a:tcPr>
                </a:tc>
                <a:tc gridSpan="5">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spc="-50" dirty="0">
                        <a:solidFill>
                          <a:schemeClr val="tx1"/>
                        </a:solidFill>
                        <a:latin typeface="Montserrat" panose="00000500000000000000" pitchFamily="2" charset="0"/>
                        <a:ea typeface="+mn-ea"/>
                        <a:cs typeface="Times New Roman"/>
                      </a:endParaRPr>
                    </a:p>
                  </a:txBody>
                  <a:tcPr marL="0" marR="0" marT="0" marB="0" anchor="ctr">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a:solidFill>
                        <a:srgbClr val="D0CECE"/>
                      </a:solidFill>
                      <a:prstDash val="solid"/>
                    </a:lnB>
                  </a:tcPr>
                </a:tc>
                <a:tc hMerge="1">
                  <a:txBody>
                    <a:bodyPr/>
                    <a:lstStyle/>
                    <a:p>
                      <a:endParaRPr lang="es-MX"/>
                    </a:p>
                  </a:txBody>
                  <a:tcPr/>
                </a:tc>
                <a:tc hMerge="1">
                  <a:txBody>
                    <a:bodyPr/>
                    <a:lstStyle/>
                    <a:p>
                      <a:endParaRPr lang="es-MX"/>
                    </a:p>
                  </a:txBody>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spc="-50" dirty="0">
                        <a:solidFill>
                          <a:schemeClr val="tx1"/>
                        </a:solidFill>
                        <a:latin typeface="Montserrat" panose="00000500000000000000" pitchFamily="2" charset="0"/>
                        <a:ea typeface="+mn-ea"/>
                        <a:cs typeface="Verdana"/>
                      </a:endParaRPr>
                    </a:p>
                  </a:txBody>
                  <a:tcPr marL="0" marR="0" marT="0" marB="0">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a:solidFill>
                        <a:srgbClr val="D0CECE"/>
                      </a:solidFill>
                      <a:prstDash val="solid"/>
                    </a:lnB>
                    <a:solidFill>
                      <a:schemeClr val="bg1">
                        <a:lumMod val="95000"/>
                      </a:schemeClr>
                    </a:solidFill>
                  </a:tcPr>
                </a:tc>
                <a:tc hMerge="1">
                  <a:txBody>
                    <a:bodyPr/>
                    <a:lstStyle/>
                    <a:p>
                      <a:pPr>
                        <a:lnSpc>
                          <a:spcPct val="100000"/>
                        </a:lnSpc>
                      </a:pPr>
                      <a:endParaRPr sz="900" b="0" dirty="0">
                        <a:latin typeface="Montserrat" panose="00000500000000000000" pitchFamily="2" charset="0"/>
                        <a:cs typeface="Times New Roman"/>
                      </a:endParaRPr>
                    </a:p>
                  </a:txBody>
                  <a:tcPr marL="0" marR="0" marT="0" marB="0">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a:solidFill>
                        <a:srgbClr val="D0CECE"/>
                      </a:solidFill>
                      <a:prstDash val="solid"/>
                    </a:lnB>
                  </a:tcPr>
                </a:tc>
                <a:extLst>
                  <a:ext uri="{0D108BD9-81ED-4DB2-BD59-A6C34878D82A}">
                    <a16:rowId xmlns:a16="http://schemas.microsoft.com/office/drawing/2014/main" val="1099553459"/>
                  </a:ext>
                </a:extLst>
              </a:tr>
              <a:tr h="195187">
                <a:tc gridSpan="2">
                  <a:txBody>
                    <a:bodyPr/>
                    <a:lstStyle/>
                    <a:p>
                      <a:pPr marL="215265" indent="-171450">
                        <a:lnSpc>
                          <a:spcPct val="100000"/>
                        </a:lnSpc>
                        <a:spcBef>
                          <a:spcPts val="5"/>
                        </a:spcBef>
                        <a:buClr>
                          <a:srgbClr val="A41D3D"/>
                        </a:buClr>
                        <a:buSzPct val="150000"/>
                        <a:buFont typeface="Wingdings" panose="05000000000000000000" pitchFamily="2" charset="2"/>
                        <a:buChar char="§"/>
                      </a:pPr>
                      <a:r>
                        <a:rPr sz="1000" b="0" spc="-45" dirty="0">
                          <a:solidFill>
                            <a:schemeClr val="tx1"/>
                          </a:solidFill>
                          <a:latin typeface="Montserrat" panose="00000500000000000000" pitchFamily="2" charset="0"/>
                          <a:cs typeface="Verdana"/>
                        </a:rPr>
                        <a:t>CURP:</a:t>
                      </a:r>
                      <a:endParaRPr sz="1000" b="0" dirty="0">
                        <a:solidFill>
                          <a:schemeClr val="tx1"/>
                        </a:solidFill>
                        <a:latin typeface="Montserrat" panose="00000500000000000000" pitchFamily="2" charset="0"/>
                        <a:cs typeface="Verdana"/>
                      </a:endParaRPr>
                    </a:p>
                  </a:txBody>
                  <a:tcPr marL="0" marR="0" marT="635"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dirty="0">
                        <a:solidFill>
                          <a:schemeClr val="tx1"/>
                        </a:solidFill>
                        <a:latin typeface="Montserrat" panose="00000500000000000000" pitchFamily="2" charset="0"/>
                        <a:cs typeface="Verdana"/>
                      </a:endParaRPr>
                    </a:p>
                  </a:txBody>
                  <a:tcPr marL="0" marR="0" marT="635" marB="0">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chemeClr val="bg1">
                        <a:lumMod val="95000"/>
                      </a:schemeClr>
                    </a:solidFill>
                  </a:tcPr>
                </a:tc>
                <a:tc gridSpan="5">
                  <a:txBody>
                    <a:bodyPr/>
                    <a:lstStyle/>
                    <a:p>
                      <a:pPr>
                        <a:lnSpc>
                          <a:spcPct val="100000"/>
                        </a:lnSpc>
                      </a:pPr>
                      <a:endParaRPr sz="900" b="0" dirty="0">
                        <a:latin typeface="Montserrat" panose="00000500000000000000" pitchFamily="2" charset="0"/>
                        <a:cs typeface="Times New Roman"/>
                      </a:endParaRPr>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hMerge="1">
                  <a:txBody>
                    <a:bodyPr/>
                    <a:lstStyle/>
                    <a:p>
                      <a:endParaRPr lang="es-MX"/>
                    </a:p>
                  </a:txBody>
                  <a:tcPr/>
                </a:tc>
                <a:tc hMerge="1">
                  <a:txBody>
                    <a:bodyPr/>
                    <a:lstStyle/>
                    <a:p>
                      <a:endParaRPr lang="es-MX"/>
                    </a:p>
                  </a:txBody>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195187">
                <a:tc gridSpan="2">
                  <a:txBody>
                    <a:bodyPr/>
                    <a:lstStyle/>
                    <a:p>
                      <a:pPr marL="215265" indent="-171450">
                        <a:lnSpc>
                          <a:spcPct val="100000"/>
                        </a:lnSpc>
                        <a:spcBef>
                          <a:spcPts val="5"/>
                        </a:spcBef>
                        <a:buClr>
                          <a:srgbClr val="A41D3D"/>
                        </a:buClr>
                        <a:buSzPct val="150000"/>
                        <a:buFont typeface="Wingdings" panose="05000000000000000000" pitchFamily="2" charset="2"/>
                        <a:buChar char="§"/>
                      </a:pPr>
                      <a:r>
                        <a:rPr sz="1000" b="0" dirty="0" err="1">
                          <a:solidFill>
                            <a:schemeClr val="tx1"/>
                          </a:solidFill>
                          <a:latin typeface="Montserrat" panose="00000500000000000000" pitchFamily="2" charset="0"/>
                          <a:cs typeface="Verdana"/>
                        </a:rPr>
                        <a:t>Corr</a:t>
                      </a:r>
                      <a:r>
                        <a:rPr sz="1000" b="0" spc="5" dirty="0" err="1">
                          <a:solidFill>
                            <a:schemeClr val="tx1"/>
                          </a:solidFill>
                          <a:latin typeface="Montserrat" panose="00000500000000000000" pitchFamily="2" charset="0"/>
                          <a:cs typeface="Verdana"/>
                        </a:rPr>
                        <a:t>e</a:t>
                      </a:r>
                      <a:r>
                        <a:rPr sz="1000" b="0" dirty="0" err="1">
                          <a:solidFill>
                            <a:schemeClr val="tx1"/>
                          </a:solidFill>
                          <a:latin typeface="Montserrat" panose="00000500000000000000" pitchFamily="2" charset="0"/>
                          <a:cs typeface="Verdana"/>
                        </a:rPr>
                        <a:t>o</a:t>
                      </a:r>
                      <a:r>
                        <a:rPr sz="1000" b="0" spc="-60" dirty="0">
                          <a:solidFill>
                            <a:schemeClr val="tx1"/>
                          </a:solidFill>
                          <a:latin typeface="Montserrat" panose="00000500000000000000" pitchFamily="2" charset="0"/>
                          <a:cs typeface="Verdana"/>
                        </a:rPr>
                        <a:t> </a:t>
                      </a:r>
                      <a:r>
                        <a:rPr lang="es-MX" sz="1000" b="0" spc="-60" dirty="0">
                          <a:solidFill>
                            <a:schemeClr val="tx1"/>
                          </a:solidFill>
                          <a:latin typeface="Montserrat" panose="00000500000000000000" pitchFamily="2" charset="0"/>
                          <a:cs typeface="Verdana"/>
                        </a:rPr>
                        <a:t>e</a:t>
                      </a:r>
                      <a:r>
                        <a:rPr sz="1000" b="0" dirty="0" err="1">
                          <a:solidFill>
                            <a:schemeClr val="tx1"/>
                          </a:solidFill>
                          <a:latin typeface="Montserrat" panose="00000500000000000000" pitchFamily="2" charset="0"/>
                          <a:cs typeface="Verdana"/>
                        </a:rPr>
                        <a:t>l</a:t>
                      </a:r>
                      <a:r>
                        <a:rPr sz="1000" b="0" spc="-5" dirty="0" err="1">
                          <a:solidFill>
                            <a:schemeClr val="tx1"/>
                          </a:solidFill>
                          <a:latin typeface="Montserrat" panose="00000500000000000000" pitchFamily="2" charset="0"/>
                          <a:cs typeface="Verdana"/>
                        </a:rPr>
                        <a:t>e</a:t>
                      </a:r>
                      <a:r>
                        <a:rPr sz="1000" b="0" dirty="0" err="1">
                          <a:solidFill>
                            <a:schemeClr val="tx1"/>
                          </a:solidFill>
                          <a:latin typeface="Montserrat" panose="00000500000000000000" pitchFamily="2" charset="0"/>
                          <a:cs typeface="Verdana"/>
                        </a:rPr>
                        <a:t>ct</a:t>
                      </a:r>
                      <a:r>
                        <a:rPr sz="1000" b="0" spc="10" dirty="0" err="1">
                          <a:solidFill>
                            <a:schemeClr val="tx1"/>
                          </a:solidFill>
                          <a:latin typeface="Montserrat" panose="00000500000000000000" pitchFamily="2" charset="0"/>
                          <a:cs typeface="Verdana"/>
                        </a:rPr>
                        <a:t>r</a:t>
                      </a:r>
                      <a:r>
                        <a:rPr sz="1000" b="0" spc="-5" dirty="0" err="1">
                          <a:solidFill>
                            <a:schemeClr val="tx1"/>
                          </a:solidFill>
                          <a:latin typeface="Montserrat" panose="00000500000000000000" pitchFamily="2" charset="0"/>
                          <a:cs typeface="Verdana"/>
                        </a:rPr>
                        <a:t>ó</a:t>
                      </a:r>
                      <a:r>
                        <a:rPr sz="1000" b="0" spc="5" dirty="0" err="1">
                          <a:solidFill>
                            <a:schemeClr val="tx1"/>
                          </a:solidFill>
                          <a:latin typeface="Montserrat" panose="00000500000000000000" pitchFamily="2" charset="0"/>
                          <a:cs typeface="Verdana"/>
                        </a:rPr>
                        <a:t>n</a:t>
                      </a:r>
                      <a:r>
                        <a:rPr sz="1000" b="0" dirty="0" err="1">
                          <a:solidFill>
                            <a:schemeClr val="tx1"/>
                          </a:solidFill>
                          <a:latin typeface="Montserrat" panose="00000500000000000000" pitchFamily="2" charset="0"/>
                          <a:cs typeface="Verdana"/>
                        </a:rPr>
                        <a:t>ic</a:t>
                      </a:r>
                      <a:r>
                        <a:rPr sz="1000" b="0" spc="-5" dirty="0" err="1">
                          <a:solidFill>
                            <a:schemeClr val="tx1"/>
                          </a:solidFill>
                          <a:latin typeface="Montserrat" panose="00000500000000000000" pitchFamily="2" charset="0"/>
                          <a:cs typeface="Verdana"/>
                        </a:rPr>
                        <a:t>o</a:t>
                      </a:r>
                      <a:r>
                        <a:rPr sz="1000" b="0" dirty="0">
                          <a:solidFill>
                            <a:schemeClr val="tx1"/>
                          </a:solidFill>
                          <a:latin typeface="Montserrat" panose="00000500000000000000" pitchFamily="2" charset="0"/>
                          <a:cs typeface="Verdana"/>
                        </a:rPr>
                        <a:t>:</a:t>
                      </a:r>
                    </a:p>
                  </a:txBody>
                  <a:tcPr marL="0" marR="0" marT="635"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dirty="0">
                        <a:solidFill>
                          <a:schemeClr val="tx1"/>
                        </a:solidFill>
                        <a:latin typeface="Montserrat" panose="00000500000000000000" pitchFamily="2" charset="0"/>
                        <a:cs typeface="Verdana"/>
                      </a:endParaRPr>
                    </a:p>
                  </a:txBody>
                  <a:tcPr marL="0" marR="0" marT="635" marB="0">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chemeClr val="bg1">
                        <a:lumMod val="95000"/>
                      </a:schemeClr>
                    </a:solidFill>
                  </a:tcPr>
                </a:tc>
                <a:tc gridSpan="5">
                  <a:txBody>
                    <a:bodyPr/>
                    <a:lstStyle/>
                    <a:p>
                      <a:pPr>
                        <a:lnSpc>
                          <a:spcPct val="100000"/>
                        </a:lnSpc>
                      </a:pPr>
                      <a:endParaRPr sz="900" b="0" dirty="0">
                        <a:latin typeface="Montserrat" panose="00000500000000000000" pitchFamily="2" charset="0"/>
                        <a:cs typeface="Times New Roman"/>
                      </a:endParaRPr>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hMerge="1">
                  <a:txBody>
                    <a:bodyPr/>
                    <a:lstStyle/>
                    <a:p>
                      <a:endParaRPr lang="es-MX"/>
                    </a:p>
                  </a:txBody>
                  <a:tcPr/>
                </a:tc>
                <a:tc hMerge="1">
                  <a:txBody>
                    <a:bodyPr/>
                    <a:lstStyle/>
                    <a:p>
                      <a:endParaRPr lang="es-MX"/>
                    </a:p>
                  </a:txBody>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r h="195187">
                <a:tc gridSpan="2">
                  <a:txBody>
                    <a:bodyPr/>
                    <a:lstStyle/>
                    <a:p>
                      <a:pPr marL="215265" indent="-171450">
                        <a:lnSpc>
                          <a:spcPts val="1190"/>
                        </a:lnSpc>
                        <a:spcBef>
                          <a:spcPts val="20"/>
                        </a:spcBef>
                        <a:buClr>
                          <a:srgbClr val="A41D3D"/>
                        </a:buClr>
                        <a:buSzPct val="150000"/>
                        <a:buFont typeface="Wingdings" panose="05000000000000000000" pitchFamily="2" charset="2"/>
                        <a:buChar char="§"/>
                      </a:pPr>
                      <a:r>
                        <a:rPr sz="1000" b="0" spc="-5" dirty="0">
                          <a:solidFill>
                            <a:schemeClr val="tx1"/>
                          </a:solidFill>
                          <a:latin typeface="Montserrat" panose="00000500000000000000" pitchFamily="2" charset="0"/>
                          <a:cs typeface="Verdana"/>
                        </a:rPr>
                        <a:t>Te</a:t>
                      </a:r>
                      <a:r>
                        <a:rPr sz="1000" b="0" spc="10" dirty="0">
                          <a:solidFill>
                            <a:schemeClr val="tx1"/>
                          </a:solidFill>
                          <a:latin typeface="Montserrat" panose="00000500000000000000" pitchFamily="2" charset="0"/>
                          <a:cs typeface="Verdana"/>
                        </a:rPr>
                        <a:t>l</a:t>
                      </a:r>
                      <a:r>
                        <a:rPr sz="1000" b="0" spc="-5" dirty="0">
                          <a:solidFill>
                            <a:schemeClr val="tx1"/>
                          </a:solidFill>
                          <a:latin typeface="Montserrat" panose="00000500000000000000" pitchFamily="2" charset="0"/>
                          <a:cs typeface="Verdana"/>
                        </a:rPr>
                        <a:t>é</a:t>
                      </a:r>
                      <a:r>
                        <a:rPr sz="1000" b="0" spc="10" dirty="0">
                          <a:solidFill>
                            <a:schemeClr val="tx1"/>
                          </a:solidFill>
                          <a:latin typeface="Montserrat" panose="00000500000000000000" pitchFamily="2" charset="0"/>
                          <a:cs typeface="Verdana"/>
                        </a:rPr>
                        <a:t>f</a:t>
                      </a:r>
                      <a:r>
                        <a:rPr sz="1000" b="0" spc="-5" dirty="0">
                          <a:solidFill>
                            <a:schemeClr val="tx1"/>
                          </a:solidFill>
                          <a:latin typeface="Montserrat" panose="00000500000000000000" pitchFamily="2" charset="0"/>
                          <a:cs typeface="Verdana"/>
                        </a:rPr>
                        <a:t>o</a:t>
                      </a:r>
                      <a:r>
                        <a:rPr sz="1000" b="0" spc="5" dirty="0">
                          <a:solidFill>
                            <a:schemeClr val="tx1"/>
                          </a:solidFill>
                          <a:latin typeface="Montserrat" panose="00000500000000000000" pitchFamily="2" charset="0"/>
                          <a:cs typeface="Verdana"/>
                        </a:rPr>
                        <a:t>n</a:t>
                      </a:r>
                      <a:r>
                        <a:rPr sz="1000" b="0" dirty="0">
                          <a:solidFill>
                            <a:schemeClr val="tx1"/>
                          </a:solidFill>
                          <a:latin typeface="Montserrat" panose="00000500000000000000" pitchFamily="2" charset="0"/>
                          <a:cs typeface="Verdana"/>
                        </a:rPr>
                        <a:t>o</a:t>
                      </a:r>
                      <a:r>
                        <a:rPr sz="1000" b="0" spc="-80" dirty="0">
                          <a:solidFill>
                            <a:schemeClr val="tx1"/>
                          </a:solidFill>
                          <a:latin typeface="Montserrat" panose="00000500000000000000" pitchFamily="2" charset="0"/>
                          <a:cs typeface="Verdana"/>
                        </a:rPr>
                        <a:t> </a:t>
                      </a:r>
                      <a:r>
                        <a:rPr sz="800" b="0" i="0" dirty="0">
                          <a:solidFill>
                            <a:schemeClr val="tx1"/>
                          </a:solidFill>
                          <a:latin typeface="Montserrat" panose="00000500000000000000" pitchFamily="2" charset="0"/>
                          <a:cs typeface="Verdana"/>
                        </a:rPr>
                        <a:t>(</a:t>
                      </a:r>
                      <a:r>
                        <a:rPr sz="800" b="0" i="0" spc="-5" dirty="0">
                          <a:solidFill>
                            <a:schemeClr val="tx1"/>
                          </a:solidFill>
                          <a:latin typeface="Montserrat" panose="00000500000000000000" pitchFamily="2" charset="0"/>
                          <a:cs typeface="Verdana"/>
                        </a:rPr>
                        <a:t>In</a:t>
                      </a:r>
                      <a:r>
                        <a:rPr sz="800" b="0" i="0" dirty="0">
                          <a:solidFill>
                            <a:schemeClr val="tx1"/>
                          </a:solidFill>
                          <a:latin typeface="Montserrat" panose="00000500000000000000" pitchFamily="2" charset="0"/>
                          <a:cs typeface="Verdana"/>
                        </a:rPr>
                        <a:t>cluir</a:t>
                      </a:r>
                      <a:r>
                        <a:rPr sz="800" b="0" i="0" spc="-70" dirty="0">
                          <a:solidFill>
                            <a:schemeClr val="tx1"/>
                          </a:solidFill>
                          <a:latin typeface="Montserrat" panose="00000500000000000000" pitchFamily="2" charset="0"/>
                          <a:cs typeface="Verdana"/>
                        </a:rPr>
                        <a:t> </a:t>
                      </a:r>
                      <a:r>
                        <a:rPr sz="800" b="0" i="0" dirty="0">
                          <a:solidFill>
                            <a:schemeClr val="tx1"/>
                          </a:solidFill>
                          <a:latin typeface="Montserrat" panose="00000500000000000000" pitchFamily="2" charset="0"/>
                          <a:cs typeface="Verdana"/>
                        </a:rPr>
                        <a:t>l</a:t>
                      </a:r>
                      <a:r>
                        <a:rPr sz="800" b="0" i="0" spc="-10" dirty="0">
                          <a:solidFill>
                            <a:schemeClr val="tx1"/>
                          </a:solidFill>
                          <a:latin typeface="Montserrat" panose="00000500000000000000" pitchFamily="2" charset="0"/>
                          <a:cs typeface="Verdana"/>
                        </a:rPr>
                        <a:t>a</a:t>
                      </a:r>
                      <a:r>
                        <a:rPr sz="800" b="0" i="0" spc="-5" dirty="0">
                          <a:solidFill>
                            <a:schemeClr val="tx1"/>
                          </a:solidFill>
                          <a:latin typeface="Montserrat" panose="00000500000000000000" pitchFamily="2" charset="0"/>
                          <a:cs typeface="Verdana"/>
                        </a:rPr>
                        <a:t>da)</a:t>
                      </a:r>
                      <a:r>
                        <a:rPr sz="1000" b="0" i="0" dirty="0">
                          <a:solidFill>
                            <a:schemeClr val="tx1"/>
                          </a:solidFill>
                          <a:latin typeface="Montserrat" panose="00000500000000000000" pitchFamily="2" charset="0"/>
                          <a:cs typeface="Verdana"/>
                        </a:rPr>
                        <a:t>:</a:t>
                      </a:r>
                    </a:p>
                  </a:txBody>
                  <a:tcPr marL="0" marR="0" marT="254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hMerge="1">
                  <a:txBody>
                    <a:bodyPr/>
                    <a:lstStyle/>
                    <a:p>
                      <a:pPr marL="215265" indent="-171450">
                        <a:lnSpc>
                          <a:spcPts val="1190"/>
                        </a:lnSpc>
                        <a:spcBef>
                          <a:spcPts val="20"/>
                        </a:spcBef>
                        <a:buClr>
                          <a:srgbClr val="A41D3D"/>
                        </a:buClr>
                        <a:buSzPct val="150000"/>
                        <a:buFont typeface="Wingdings" panose="05000000000000000000" pitchFamily="2" charset="2"/>
                        <a:buChar char="§"/>
                      </a:pPr>
                      <a:endParaRPr sz="1000" b="0" i="0" dirty="0">
                        <a:solidFill>
                          <a:schemeClr val="tx1"/>
                        </a:solidFill>
                        <a:latin typeface="Montserrat" panose="00000500000000000000" pitchFamily="2" charset="0"/>
                        <a:cs typeface="Verdana"/>
                      </a:endParaRPr>
                    </a:p>
                  </a:txBody>
                  <a:tcPr marL="0" marR="0" marT="2540" marB="0">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chemeClr val="bg1">
                        <a:lumMod val="95000"/>
                      </a:schemeClr>
                    </a:solidFill>
                  </a:tcPr>
                </a:tc>
                <a:tc gridSpan="5">
                  <a:txBody>
                    <a:bodyPr/>
                    <a:lstStyle/>
                    <a:p>
                      <a:pPr>
                        <a:lnSpc>
                          <a:spcPct val="100000"/>
                        </a:lnSpc>
                      </a:pPr>
                      <a:endParaRPr sz="900" b="0" dirty="0">
                        <a:latin typeface="Montserrat" panose="00000500000000000000" pitchFamily="2" charset="0"/>
                        <a:cs typeface="Times New Roman"/>
                      </a:endParaRPr>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hMerge="1">
                  <a:txBody>
                    <a:bodyPr/>
                    <a:lstStyle/>
                    <a:p>
                      <a:endParaRPr lang="es-MX"/>
                    </a:p>
                  </a:txBody>
                  <a:tcPr/>
                </a:tc>
                <a:tc hMerge="1">
                  <a:txBody>
                    <a:bodyPr/>
                    <a:lstStyle/>
                    <a:p>
                      <a:endParaRPr lang="es-MX"/>
                    </a:p>
                  </a:txBody>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r h="196977">
                <a:tc gridSpan="7">
                  <a:txBody>
                    <a:bodyPr/>
                    <a:lstStyle/>
                    <a:p>
                      <a:pPr marL="215265" indent="-171450">
                        <a:lnSpc>
                          <a:spcPct val="100000"/>
                        </a:lnSpc>
                        <a:spcBef>
                          <a:spcPts val="20"/>
                        </a:spcBef>
                        <a:buClr>
                          <a:srgbClr val="A41D3D"/>
                        </a:buClr>
                        <a:buSzPct val="150000"/>
                        <a:buFont typeface="Wingdings" panose="05000000000000000000" pitchFamily="2" charset="2"/>
                        <a:buChar char="§"/>
                      </a:pPr>
                      <a:r>
                        <a:rPr sz="1000" b="0" spc="-40" dirty="0">
                          <a:solidFill>
                            <a:schemeClr val="tx1"/>
                          </a:solidFill>
                          <a:latin typeface="Montserrat" panose="00000500000000000000" pitchFamily="2" charset="0"/>
                          <a:cs typeface="Verdana"/>
                        </a:rPr>
                        <a:t>Domicilio:</a:t>
                      </a:r>
                      <a:endParaRPr sz="1000" b="0" dirty="0">
                        <a:solidFill>
                          <a:schemeClr val="tx1"/>
                        </a:solidFill>
                        <a:latin typeface="Montserrat" panose="00000500000000000000" pitchFamily="2" charset="0"/>
                        <a:cs typeface="Verdana"/>
                      </a:endParaRPr>
                    </a:p>
                  </a:txBody>
                  <a:tcPr marL="0" marR="0" marT="254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hMerge="1">
                  <a:txBody>
                    <a:bodyPr/>
                    <a:lstStyle/>
                    <a:p>
                      <a:endParaRPr lang="es-MX"/>
                    </a:p>
                  </a:txBody>
                  <a:tcPr/>
                </a:tc>
                <a:tc hMerge="1">
                  <a:txBody>
                    <a:bodyPr/>
                    <a:lstStyle/>
                    <a:p>
                      <a:endParaRPr/>
                    </a:p>
                  </a:txBody>
                  <a:tcPr marL="0" marR="0" marT="0" marB="0"/>
                </a:tc>
                <a:tc hMerge="1">
                  <a:txBody>
                    <a:bodyPr/>
                    <a:lstStyle/>
                    <a:p>
                      <a:endParaRPr lang="es-MX"/>
                    </a:p>
                  </a:txBody>
                  <a:tcPr/>
                </a:tc>
                <a:tc hMerge="1">
                  <a:txBody>
                    <a:bodyPr/>
                    <a:lstStyle/>
                    <a:p>
                      <a:endParaRPr lang="es-MX"/>
                    </a:p>
                  </a:txBody>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6"/>
                  </a:ext>
                </a:extLst>
              </a:tr>
              <a:tr h="248666">
                <a:tc>
                  <a:txBody>
                    <a:bodyPr/>
                    <a:lstStyle/>
                    <a:p>
                      <a:pPr marL="43815" indent="0">
                        <a:lnSpc>
                          <a:spcPct val="100000"/>
                        </a:lnSpc>
                        <a:spcBef>
                          <a:spcPts val="5"/>
                        </a:spcBef>
                        <a:buClr>
                          <a:srgbClr val="A41D3D"/>
                        </a:buClr>
                        <a:buSzPct val="150000"/>
                        <a:buFont typeface="Wingdings" panose="05000000000000000000" pitchFamily="2" charset="2"/>
                        <a:buNone/>
                      </a:pPr>
                      <a:r>
                        <a:rPr sz="1000" b="0" spc="-55" dirty="0">
                          <a:solidFill>
                            <a:schemeClr val="tx1"/>
                          </a:solidFill>
                          <a:latin typeface="Montserrat" panose="00000500000000000000" pitchFamily="2" charset="0"/>
                          <a:cs typeface="Verdana"/>
                        </a:rPr>
                        <a:t>Calle:</a:t>
                      </a:r>
                      <a:endParaRPr sz="1000" b="0" dirty="0">
                        <a:solidFill>
                          <a:schemeClr val="tx1"/>
                        </a:solidFill>
                        <a:latin typeface="Montserrat" panose="00000500000000000000" pitchFamily="2" charset="0"/>
                        <a:cs typeface="Verdana"/>
                      </a:endParaRPr>
                    </a:p>
                  </a:txBody>
                  <a:tcPr marL="0" marR="0" marT="635"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gridSpan="2">
                  <a:txBody>
                    <a:bodyPr/>
                    <a:lstStyle/>
                    <a:p>
                      <a:pPr marL="43815" indent="0">
                        <a:lnSpc>
                          <a:spcPct val="100000"/>
                        </a:lnSpc>
                        <a:spcBef>
                          <a:spcPts val="5"/>
                        </a:spcBef>
                        <a:buClr>
                          <a:srgbClr val="A41D3D"/>
                        </a:buClr>
                        <a:buSzPct val="150000"/>
                        <a:buFont typeface="Wingdings" panose="05000000000000000000" pitchFamily="2" charset="2"/>
                        <a:buNone/>
                      </a:pPr>
                      <a:endParaRPr sz="1000" b="0" dirty="0">
                        <a:solidFill>
                          <a:schemeClr val="tx1"/>
                        </a:solidFill>
                        <a:latin typeface="Montserrat" panose="00000500000000000000" pitchFamily="2" charset="0"/>
                        <a:cs typeface="Verdana"/>
                      </a:endParaRPr>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solidFill>
                  </a:tcPr>
                </a:tc>
                <a:tc hMerge="1">
                  <a:txBody>
                    <a:bodyPr/>
                    <a:lstStyle/>
                    <a:p>
                      <a:pPr>
                        <a:lnSpc>
                          <a:spcPct val="100000"/>
                        </a:lnSpc>
                      </a:pPr>
                      <a:endParaRPr sz="900" b="0">
                        <a:latin typeface="Montserrat" panose="00000500000000000000" pitchFamily="2" charset="0"/>
                        <a:cs typeface="Times New Roman"/>
                      </a:endParaRPr>
                    </a:p>
                  </a:txBody>
                  <a:tcPr marL="0" marR="0" marT="0"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a:txBody>
                    <a:bodyPr/>
                    <a:lstStyle/>
                    <a:p>
                      <a:pPr marL="43815" indent="0">
                        <a:lnSpc>
                          <a:spcPct val="100000"/>
                        </a:lnSpc>
                        <a:spcBef>
                          <a:spcPts val="5"/>
                        </a:spcBef>
                        <a:buClr>
                          <a:srgbClr val="A41D3D"/>
                        </a:buClr>
                        <a:buSzPct val="150000"/>
                        <a:buFont typeface="Wingdings" panose="05000000000000000000" pitchFamily="2" charset="2"/>
                        <a:buNone/>
                      </a:pPr>
                      <a:r>
                        <a:rPr lang="es-MX" sz="1000" b="0" spc="-50" dirty="0">
                          <a:solidFill>
                            <a:schemeClr val="tx1"/>
                          </a:solidFill>
                          <a:latin typeface="Montserrat" panose="00000500000000000000" pitchFamily="2" charset="0"/>
                          <a:ea typeface="+mn-ea"/>
                          <a:cs typeface="Times New Roman"/>
                        </a:rPr>
                        <a:t>Colonia:</a:t>
                      </a:r>
                      <a:endParaRPr sz="1000" b="0" dirty="0">
                        <a:solidFill>
                          <a:schemeClr val="tx1"/>
                        </a:solidFill>
                        <a:latin typeface="Montserrat" panose="00000500000000000000" pitchFamily="2" charset="0"/>
                        <a:cs typeface="Verdana"/>
                      </a:endParaRPr>
                    </a:p>
                  </a:txBody>
                  <a:tcPr marL="0" marR="0" marT="635"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gridSpan="3">
                  <a:txBody>
                    <a:bodyPr/>
                    <a:lstStyle/>
                    <a:p>
                      <a:endParaRPr lang="es-MX"/>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hMerge="1">
                  <a:txBody>
                    <a:bodyPr/>
                    <a:lstStyle/>
                    <a:p>
                      <a:pPr marL="43815" indent="0">
                        <a:lnSpc>
                          <a:spcPct val="100000"/>
                        </a:lnSpc>
                        <a:spcBef>
                          <a:spcPts val="5"/>
                        </a:spcBef>
                        <a:buClr>
                          <a:srgbClr val="A41D3D"/>
                        </a:buClr>
                        <a:buSzPct val="150000"/>
                        <a:buFont typeface="Wingdings" panose="05000000000000000000" pitchFamily="2" charset="2"/>
                        <a:buNone/>
                      </a:pPr>
                      <a:r>
                        <a:rPr sz="1000" b="0" spc="-50" dirty="0">
                          <a:solidFill>
                            <a:schemeClr val="tx1"/>
                          </a:solidFill>
                          <a:latin typeface="Montserrat" panose="00000500000000000000" pitchFamily="2" charset="0"/>
                          <a:ea typeface="+mn-ea"/>
                          <a:cs typeface="Times New Roman"/>
                        </a:rPr>
                        <a:t>Colonia:</a:t>
                      </a:r>
                    </a:p>
                  </a:txBody>
                  <a:tcPr marL="0" marR="0" marT="635"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hMerge="1">
                  <a:txBody>
                    <a:bodyPr/>
                    <a:lstStyle/>
                    <a:p>
                      <a:pPr>
                        <a:lnSpc>
                          <a:spcPct val="100000"/>
                        </a:lnSpc>
                      </a:pPr>
                      <a:endParaRPr sz="900" b="0">
                        <a:latin typeface="Montserrat" panose="00000500000000000000" pitchFamily="2" charset="0"/>
                        <a:cs typeface="Times New Roman"/>
                      </a:endParaRPr>
                    </a:p>
                  </a:txBody>
                  <a:tcPr marL="0" marR="0" marT="0"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extLst>
                  <a:ext uri="{0D108BD9-81ED-4DB2-BD59-A6C34878D82A}">
                    <a16:rowId xmlns:a16="http://schemas.microsoft.com/office/drawing/2014/main" val="10007"/>
                  </a:ext>
                </a:extLst>
              </a:tr>
              <a:tr h="248666">
                <a:tc>
                  <a:txBody>
                    <a:bodyPr/>
                    <a:lstStyle/>
                    <a:p>
                      <a:pPr marL="43815" indent="0">
                        <a:lnSpc>
                          <a:spcPct val="100000"/>
                        </a:lnSpc>
                        <a:spcBef>
                          <a:spcPts val="5"/>
                        </a:spcBef>
                        <a:buClr>
                          <a:srgbClr val="A41D3D"/>
                        </a:buClr>
                        <a:buSzPct val="150000"/>
                        <a:buFont typeface="Wingdings" panose="05000000000000000000" pitchFamily="2" charset="2"/>
                        <a:buNone/>
                      </a:pPr>
                      <a:r>
                        <a:rPr sz="1000" b="0" spc="-55" dirty="0">
                          <a:solidFill>
                            <a:schemeClr val="tx1"/>
                          </a:solidFill>
                          <a:latin typeface="Montserrat" panose="00000500000000000000" pitchFamily="2" charset="0"/>
                          <a:cs typeface="Verdana"/>
                        </a:rPr>
                        <a:t>Numero:</a:t>
                      </a:r>
                      <a:endParaRPr sz="1000" b="0" dirty="0">
                        <a:solidFill>
                          <a:schemeClr val="tx1"/>
                        </a:solidFill>
                        <a:latin typeface="Montserrat" panose="00000500000000000000" pitchFamily="2" charset="0"/>
                        <a:cs typeface="Verdana"/>
                      </a:endParaRPr>
                    </a:p>
                  </a:txBody>
                  <a:tcPr marL="0" marR="0" marT="635"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gridSpan="2">
                  <a:txBody>
                    <a:bodyPr/>
                    <a:lstStyle/>
                    <a:p>
                      <a:pPr marL="43815" indent="0">
                        <a:lnSpc>
                          <a:spcPct val="100000"/>
                        </a:lnSpc>
                        <a:spcBef>
                          <a:spcPts val="5"/>
                        </a:spcBef>
                        <a:buClr>
                          <a:srgbClr val="A41D3D"/>
                        </a:buClr>
                        <a:buSzPct val="150000"/>
                        <a:buFont typeface="Wingdings" panose="05000000000000000000" pitchFamily="2" charset="2"/>
                        <a:buNone/>
                      </a:pPr>
                      <a:endParaRPr sz="1000" b="0" dirty="0">
                        <a:solidFill>
                          <a:schemeClr val="tx1"/>
                        </a:solidFill>
                        <a:latin typeface="Montserrat" panose="00000500000000000000" pitchFamily="2" charset="0"/>
                        <a:cs typeface="Verdana"/>
                      </a:endParaRPr>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solidFill>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spc="-50">
                        <a:solidFill>
                          <a:schemeClr val="tx1"/>
                        </a:solidFill>
                        <a:latin typeface="Montserrat" panose="00000500000000000000" pitchFamily="2" charset="0"/>
                        <a:ea typeface="+mn-ea"/>
                        <a:cs typeface="Times New Roman"/>
                      </a:endParaRPr>
                    </a:p>
                  </a:txBody>
                  <a:tcPr marL="0" marR="0" marT="0"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a:txBody>
                    <a:bodyPr/>
                    <a:lstStyle/>
                    <a:p>
                      <a:pPr marL="43815" indent="0">
                        <a:lnSpc>
                          <a:spcPct val="100000"/>
                        </a:lnSpc>
                        <a:spcBef>
                          <a:spcPts val="5"/>
                        </a:spcBef>
                        <a:buClr>
                          <a:srgbClr val="A41D3D"/>
                        </a:buClr>
                        <a:buSzPct val="150000"/>
                        <a:buFont typeface="Wingdings" panose="05000000000000000000" pitchFamily="2" charset="2"/>
                        <a:buNone/>
                      </a:pPr>
                      <a:r>
                        <a:rPr lang="es-MX" sz="1000" b="0" spc="-50" dirty="0">
                          <a:solidFill>
                            <a:schemeClr val="tx1"/>
                          </a:solidFill>
                          <a:latin typeface="Montserrat" panose="00000500000000000000" pitchFamily="2" charset="0"/>
                          <a:ea typeface="+mn-ea"/>
                          <a:cs typeface="Times New Roman"/>
                        </a:rPr>
                        <a:t>C.P:</a:t>
                      </a:r>
                      <a:endParaRPr sz="1000" b="0" dirty="0">
                        <a:solidFill>
                          <a:schemeClr val="tx1"/>
                        </a:solidFill>
                        <a:latin typeface="Montserrat" panose="00000500000000000000" pitchFamily="2" charset="0"/>
                        <a:cs typeface="Verdana"/>
                      </a:endParaRPr>
                    </a:p>
                  </a:txBody>
                  <a:tcPr marL="0" marR="0" marT="635"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gridSpan="3">
                  <a:txBody>
                    <a:bodyPr/>
                    <a:lstStyle/>
                    <a:p>
                      <a:endParaRPr lang="es-MX" dirty="0"/>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hMerge="1">
                  <a:txBody>
                    <a:bodyPr/>
                    <a:lstStyle/>
                    <a:p>
                      <a:pPr marL="43815" indent="0">
                        <a:lnSpc>
                          <a:spcPct val="100000"/>
                        </a:lnSpc>
                        <a:spcBef>
                          <a:spcPts val="5"/>
                        </a:spcBef>
                        <a:buClr>
                          <a:srgbClr val="A41D3D"/>
                        </a:buClr>
                        <a:buSzPct val="150000"/>
                        <a:buFont typeface="Wingdings" panose="05000000000000000000" pitchFamily="2" charset="2"/>
                        <a:buNone/>
                      </a:pPr>
                      <a:r>
                        <a:rPr sz="1000" b="0" spc="-50" dirty="0">
                          <a:solidFill>
                            <a:schemeClr val="tx1"/>
                          </a:solidFill>
                          <a:latin typeface="Montserrat" panose="00000500000000000000" pitchFamily="2" charset="0"/>
                          <a:ea typeface="+mn-ea"/>
                          <a:cs typeface="Times New Roman"/>
                        </a:rPr>
                        <a:t>CP:</a:t>
                      </a:r>
                    </a:p>
                  </a:txBody>
                  <a:tcPr marL="0" marR="0" marT="635"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hMerge="1">
                  <a:txBody>
                    <a:bodyPr/>
                    <a:lstStyle/>
                    <a:p>
                      <a:pPr>
                        <a:lnSpc>
                          <a:spcPct val="100000"/>
                        </a:lnSpc>
                      </a:pPr>
                      <a:endParaRPr sz="900" b="0">
                        <a:latin typeface="Montserrat" panose="00000500000000000000" pitchFamily="2" charset="0"/>
                        <a:cs typeface="Times New Roman"/>
                      </a:endParaRPr>
                    </a:p>
                  </a:txBody>
                  <a:tcPr marL="0" marR="0" marT="0"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extLst>
                  <a:ext uri="{0D108BD9-81ED-4DB2-BD59-A6C34878D82A}">
                    <a16:rowId xmlns:a16="http://schemas.microsoft.com/office/drawing/2014/main" val="10008"/>
                  </a:ext>
                </a:extLst>
              </a:tr>
              <a:tr h="195486">
                <a:tc gridSpan="7">
                  <a:txBody>
                    <a:bodyPr/>
                    <a:lstStyle/>
                    <a:p>
                      <a:pPr marL="215265" indent="-171450" algn="ctr">
                        <a:lnSpc>
                          <a:spcPct val="100000"/>
                        </a:lnSpc>
                        <a:spcBef>
                          <a:spcPts val="10"/>
                        </a:spcBef>
                        <a:buClr>
                          <a:srgbClr val="A41D3D"/>
                        </a:buClr>
                        <a:buSzPct val="150000"/>
                        <a:buFont typeface="Wingdings" panose="05000000000000000000" pitchFamily="2" charset="2"/>
                        <a:buChar char="§"/>
                      </a:pPr>
                      <a:r>
                        <a:rPr sz="1000" b="0" spc="-40" dirty="0">
                          <a:solidFill>
                            <a:schemeClr val="bg1"/>
                          </a:solidFill>
                          <a:latin typeface="Montserrat" panose="00000500000000000000" pitchFamily="2" charset="0"/>
                          <a:cs typeface="Verdana"/>
                        </a:rPr>
                        <a:t>Firma</a:t>
                      </a:r>
                      <a:endParaRPr sz="1000" b="0" dirty="0">
                        <a:solidFill>
                          <a:schemeClr val="bg1"/>
                        </a:solidFill>
                        <a:latin typeface="Montserrat" panose="00000500000000000000" pitchFamily="2" charset="0"/>
                        <a:cs typeface="Verdana"/>
                      </a:endParaRPr>
                    </a:p>
                  </a:txBody>
                  <a:tcPr marL="0" marR="0" marT="127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rgbClr val="A41D3D"/>
                    </a:solidFill>
                  </a:tcPr>
                </a:tc>
                <a:tc hMerge="1">
                  <a:txBody>
                    <a:bodyPr/>
                    <a:lstStyle/>
                    <a:p>
                      <a:endParaRPr lang="es-MX"/>
                    </a:p>
                  </a:txBody>
                  <a:tcPr/>
                </a:tc>
                <a:tc hMerge="1">
                  <a:txBody>
                    <a:bodyPr/>
                    <a:lstStyle/>
                    <a:p>
                      <a:endParaRPr/>
                    </a:p>
                  </a:txBody>
                  <a:tcPr marL="0" marR="0" marT="0" marB="0"/>
                </a:tc>
                <a:tc hMerge="1">
                  <a:txBody>
                    <a:bodyPr/>
                    <a:lstStyle/>
                    <a:p>
                      <a:endParaRPr lang="es-MX"/>
                    </a:p>
                  </a:txBody>
                  <a:tcPr/>
                </a:tc>
                <a:tc hMerge="1">
                  <a:txBody>
                    <a:bodyPr/>
                    <a:lstStyle/>
                    <a:p>
                      <a:endParaRPr lang="es-MX"/>
                    </a:p>
                  </a:txBody>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9"/>
                  </a:ext>
                </a:extLst>
              </a:tr>
              <a:tr h="497333">
                <a:tc gridSpan="7">
                  <a:txBody>
                    <a:bodyPr/>
                    <a:lstStyle/>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sz="900" b="0" dirty="0">
                        <a:latin typeface="Montserrat" panose="00000500000000000000" pitchFamily="2" charset="0"/>
                        <a:cs typeface="Times New Roman"/>
                      </a:endParaRPr>
                    </a:p>
                  </a:txBody>
                  <a:tcPr marL="0" marR="0" marT="0"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hMerge="1">
                  <a:txBody>
                    <a:bodyPr/>
                    <a:lstStyle/>
                    <a:p>
                      <a:endParaRPr lang="es-MX"/>
                    </a:p>
                  </a:txBody>
                  <a:tcPr/>
                </a:tc>
                <a:tc hMerge="1">
                  <a:txBody>
                    <a:bodyPr/>
                    <a:lstStyle/>
                    <a:p>
                      <a:endParaRPr/>
                    </a:p>
                  </a:txBody>
                  <a:tcPr marL="0" marR="0" marT="0" marB="0"/>
                </a:tc>
                <a:tc hMerge="1">
                  <a:txBody>
                    <a:bodyPr/>
                    <a:lstStyle/>
                    <a:p>
                      <a:endParaRPr lang="es-MX"/>
                    </a:p>
                  </a:txBody>
                  <a:tcPr/>
                </a:tc>
                <a:tc hMerge="1">
                  <a:txBody>
                    <a:bodyPr/>
                    <a:lstStyle/>
                    <a:p>
                      <a:endParaRPr lang="es-MX"/>
                    </a:p>
                  </a:txBody>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10"/>
                  </a:ext>
                </a:extLst>
              </a:tr>
            </a:tbl>
          </a:graphicData>
        </a:graphic>
      </p:graphicFrame>
      <p:sp>
        <p:nvSpPr>
          <p:cNvPr id="9" name="object 18">
            <a:extLst>
              <a:ext uri="{FF2B5EF4-FFF2-40B4-BE49-F238E27FC236}">
                <a16:creationId xmlns:a16="http://schemas.microsoft.com/office/drawing/2014/main" id="{F23A42C0-600B-67B2-4494-85B8C95C4F43}"/>
              </a:ext>
            </a:extLst>
          </p:cNvPr>
          <p:cNvSpPr txBox="1">
            <a:spLocks noGrp="1"/>
          </p:cNvSpPr>
          <p:nvPr>
            <p:ph type="ftr" sz="quarter" idx="5"/>
          </p:nvPr>
        </p:nvSpPr>
        <p:spPr>
          <a:xfrm>
            <a:off x="398893" y="9807359"/>
            <a:ext cx="7015482" cy="108748"/>
          </a:xfrm>
          <a:prstGeom prst="rect">
            <a:avLst/>
          </a:prstGeom>
        </p:spPr>
        <p:txBody>
          <a:bodyPr vert="horz" wrap="square" lIns="0" tIns="0" rIns="0" bIns="0" rtlCol="0">
            <a:spAutoFit/>
          </a:bodyPr>
          <a:lstStyle/>
          <a:p>
            <a:pPr marL="12700" algn="ctr">
              <a:lnSpc>
                <a:spcPts val="865"/>
              </a:lnSpc>
            </a:pPr>
            <a:r>
              <a:rPr sz="600" spc="-5" dirty="0">
                <a:latin typeface="Montserrat" panose="00000500000000000000" pitchFamily="2" charset="0"/>
              </a:rPr>
              <a:t>“Este</a:t>
            </a:r>
            <a:r>
              <a:rPr sz="600" spc="5" dirty="0">
                <a:latin typeface="Montserrat" panose="00000500000000000000" pitchFamily="2" charset="0"/>
              </a:rPr>
              <a:t> </a:t>
            </a:r>
            <a:r>
              <a:rPr sz="600" dirty="0">
                <a:latin typeface="Montserrat" panose="00000500000000000000" pitchFamily="2" charset="0"/>
              </a:rPr>
              <a:t>programa</a:t>
            </a:r>
            <a:r>
              <a:rPr sz="600" spc="10" dirty="0">
                <a:latin typeface="Montserrat" panose="00000500000000000000" pitchFamily="2" charset="0"/>
              </a:rPr>
              <a:t> </a:t>
            </a:r>
            <a:r>
              <a:rPr sz="600" spc="-5" dirty="0">
                <a:latin typeface="Montserrat" panose="00000500000000000000" pitchFamily="2" charset="0"/>
              </a:rPr>
              <a:t>es</a:t>
            </a:r>
            <a:r>
              <a:rPr sz="600" spc="5" dirty="0">
                <a:latin typeface="Montserrat" panose="00000500000000000000" pitchFamily="2" charset="0"/>
              </a:rPr>
              <a:t> </a:t>
            </a:r>
            <a:r>
              <a:rPr sz="600" spc="-5" dirty="0">
                <a:latin typeface="Montserrat" panose="00000500000000000000" pitchFamily="2" charset="0"/>
              </a:rPr>
              <a:t>público,</a:t>
            </a:r>
            <a:r>
              <a:rPr sz="600" spc="15" dirty="0">
                <a:latin typeface="Montserrat" panose="00000500000000000000" pitchFamily="2" charset="0"/>
              </a:rPr>
              <a:t> </a:t>
            </a:r>
            <a:r>
              <a:rPr sz="600" spc="-5" dirty="0">
                <a:latin typeface="Montserrat" panose="00000500000000000000" pitchFamily="2" charset="0"/>
              </a:rPr>
              <a:t>ajeno</a:t>
            </a:r>
            <a:r>
              <a:rPr sz="600" dirty="0">
                <a:latin typeface="Montserrat" panose="00000500000000000000" pitchFamily="2" charset="0"/>
              </a:rPr>
              <a:t> a</a:t>
            </a:r>
            <a:r>
              <a:rPr sz="600" spc="15" dirty="0">
                <a:latin typeface="Montserrat" panose="00000500000000000000" pitchFamily="2" charset="0"/>
              </a:rPr>
              <a:t> </a:t>
            </a:r>
            <a:r>
              <a:rPr sz="600" spc="-5" dirty="0">
                <a:latin typeface="Montserrat" panose="00000500000000000000" pitchFamily="2" charset="0"/>
              </a:rPr>
              <a:t>cualquier</a:t>
            </a:r>
            <a:r>
              <a:rPr sz="600" spc="5" dirty="0">
                <a:latin typeface="Montserrat" panose="00000500000000000000" pitchFamily="2" charset="0"/>
              </a:rPr>
              <a:t> </a:t>
            </a:r>
            <a:r>
              <a:rPr sz="600" spc="-5" dirty="0">
                <a:latin typeface="Montserrat" panose="00000500000000000000" pitchFamily="2" charset="0"/>
              </a:rPr>
              <a:t>partido</a:t>
            </a:r>
            <a:r>
              <a:rPr sz="600" spc="5" dirty="0">
                <a:latin typeface="Montserrat" panose="00000500000000000000" pitchFamily="2" charset="0"/>
              </a:rPr>
              <a:t> </a:t>
            </a:r>
            <a:r>
              <a:rPr sz="600" spc="-5" dirty="0">
                <a:latin typeface="Montserrat" panose="00000500000000000000" pitchFamily="2" charset="0"/>
              </a:rPr>
              <a:t>político.</a:t>
            </a:r>
            <a:r>
              <a:rPr sz="600" spc="15" dirty="0">
                <a:latin typeface="Montserrat" panose="00000500000000000000" pitchFamily="2" charset="0"/>
              </a:rPr>
              <a:t> </a:t>
            </a:r>
            <a:r>
              <a:rPr sz="600" spc="-5" dirty="0">
                <a:latin typeface="Montserrat" panose="00000500000000000000" pitchFamily="2" charset="0"/>
              </a:rPr>
              <a:t>Queda</a:t>
            </a:r>
            <a:r>
              <a:rPr sz="600" spc="5" dirty="0">
                <a:latin typeface="Montserrat" panose="00000500000000000000" pitchFamily="2" charset="0"/>
              </a:rPr>
              <a:t> </a:t>
            </a:r>
            <a:r>
              <a:rPr sz="600" spc="-5" dirty="0">
                <a:latin typeface="Montserrat" panose="00000500000000000000" pitchFamily="2" charset="0"/>
              </a:rPr>
              <a:t>prohibido</a:t>
            </a:r>
            <a:r>
              <a:rPr sz="600" spc="5" dirty="0">
                <a:latin typeface="Montserrat" panose="00000500000000000000" pitchFamily="2" charset="0"/>
              </a:rPr>
              <a:t> </a:t>
            </a:r>
            <a:r>
              <a:rPr sz="600" spc="-5" dirty="0">
                <a:latin typeface="Montserrat" panose="00000500000000000000" pitchFamily="2" charset="0"/>
              </a:rPr>
              <a:t>el</a:t>
            </a:r>
            <a:r>
              <a:rPr sz="600" spc="5" dirty="0">
                <a:latin typeface="Montserrat" panose="00000500000000000000" pitchFamily="2" charset="0"/>
              </a:rPr>
              <a:t> </a:t>
            </a:r>
            <a:r>
              <a:rPr sz="600" spc="-5" dirty="0">
                <a:latin typeface="Montserrat" panose="00000500000000000000" pitchFamily="2" charset="0"/>
              </a:rPr>
              <a:t>uso</a:t>
            </a:r>
            <a:r>
              <a:rPr sz="600" spc="15" dirty="0">
                <a:latin typeface="Montserrat" panose="00000500000000000000" pitchFamily="2" charset="0"/>
              </a:rPr>
              <a:t> </a:t>
            </a:r>
            <a:r>
              <a:rPr sz="600" spc="-5" dirty="0">
                <a:latin typeface="Montserrat" panose="00000500000000000000" pitchFamily="2" charset="0"/>
              </a:rPr>
              <a:t>para</a:t>
            </a:r>
            <a:r>
              <a:rPr sz="600" spc="5" dirty="0">
                <a:latin typeface="Montserrat" panose="00000500000000000000" pitchFamily="2" charset="0"/>
              </a:rPr>
              <a:t> </a:t>
            </a:r>
            <a:r>
              <a:rPr sz="600" spc="-5" dirty="0">
                <a:latin typeface="Montserrat" panose="00000500000000000000" pitchFamily="2" charset="0"/>
              </a:rPr>
              <a:t>fines</a:t>
            </a:r>
            <a:r>
              <a:rPr sz="600" spc="10" dirty="0">
                <a:latin typeface="Montserrat" panose="00000500000000000000" pitchFamily="2" charset="0"/>
              </a:rPr>
              <a:t> </a:t>
            </a:r>
            <a:r>
              <a:rPr sz="600" spc="-5" dirty="0">
                <a:latin typeface="Montserrat" panose="00000500000000000000" pitchFamily="2" charset="0"/>
              </a:rPr>
              <a:t>distintos</a:t>
            </a:r>
            <a:r>
              <a:rPr sz="600" spc="5" dirty="0">
                <a:latin typeface="Montserrat" panose="00000500000000000000" pitchFamily="2" charset="0"/>
              </a:rPr>
              <a:t> </a:t>
            </a:r>
            <a:r>
              <a:rPr sz="600" dirty="0">
                <a:latin typeface="Montserrat" panose="00000500000000000000" pitchFamily="2" charset="0"/>
              </a:rPr>
              <a:t>a</a:t>
            </a:r>
            <a:r>
              <a:rPr sz="600" spc="20" dirty="0">
                <a:latin typeface="Montserrat" panose="00000500000000000000" pitchFamily="2" charset="0"/>
              </a:rPr>
              <a:t> </a:t>
            </a:r>
            <a:r>
              <a:rPr sz="600" spc="-5" dirty="0">
                <a:latin typeface="Montserrat" panose="00000500000000000000" pitchFamily="2" charset="0"/>
              </a:rPr>
              <a:t>los</a:t>
            </a:r>
            <a:r>
              <a:rPr sz="600" spc="10" dirty="0">
                <a:latin typeface="Montserrat" panose="00000500000000000000" pitchFamily="2" charset="0"/>
              </a:rPr>
              <a:t> </a:t>
            </a:r>
            <a:r>
              <a:rPr sz="600" spc="-5" dirty="0">
                <a:latin typeface="Montserrat" panose="00000500000000000000" pitchFamily="2" charset="0"/>
              </a:rPr>
              <a:t>establecidos</a:t>
            </a:r>
            <a:r>
              <a:rPr sz="600" spc="5" dirty="0">
                <a:latin typeface="Montserrat" panose="00000500000000000000" pitchFamily="2" charset="0"/>
              </a:rPr>
              <a:t> </a:t>
            </a:r>
            <a:r>
              <a:rPr sz="600" spc="-5" dirty="0">
                <a:latin typeface="Montserrat" panose="00000500000000000000" pitchFamily="2" charset="0"/>
              </a:rPr>
              <a:t>en</a:t>
            </a:r>
            <a:r>
              <a:rPr sz="600" spc="10" dirty="0">
                <a:latin typeface="Montserrat" panose="00000500000000000000" pitchFamily="2" charset="0"/>
              </a:rPr>
              <a:t> </a:t>
            </a:r>
            <a:r>
              <a:rPr sz="600" spc="-5" dirty="0">
                <a:latin typeface="Montserrat" panose="00000500000000000000" pitchFamily="2" charset="0"/>
              </a:rPr>
              <a:t>el</a:t>
            </a:r>
            <a:r>
              <a:rPr sz="600" spc="15" dirty="0">
                <a:latin typeface="Montserrat" panose="00000500000000000000" pitchFamily="2" charset="0"/>
              </a:rPr>
              <a:t> </a:t>
            </a:r>
            <a:r>
              <a:rPr sz="600" spc="-5" dirty="0">
                <a:latin typeface="Montserrat" panose="00000500000000000000" pitchFamily="2" charset="0"/>
              </a:rPr>
              <a:t>programa”.</a:t>
            </a:r>
          </a:p>
        </p:txBody>
      </p:sp>
      <p:sp>
        <p:nvSpPr>
          <p:cNvPr id="13" name="Rectángulo: esquinas redondeadas 12">
            <a:extLst>
              <a:ext uri="{FF2B5EF4-FFF2-40B4-BE49-F238E27FC236}">
                <a16:creationId xmlns:a16="http://schemas.microsoft.com/office/drawing/2014/main" id="{B8770F00-43BF-662D-E7C3-E4F68144CF1B}"/>
              </a:ext>
            </a:extLst>
          </p:cNvPr>
          <p:cNvSpPr/>
          <p:nvPr/>
        </p:nvSpPr>
        <p:spPr>
          <a:xfrm>
            <a:off x="228600" y="251041"/>
            <a:ext cx="7315200" cy="672294"/>
          </a:xfrm>
          <a:prstGeom prst="roundRect">
            <a:avLst/>
          </a:prstGeom>
          <a:solidFill>
            <a:srgbClr val="A41D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5" name="Imagen 14" descr="SEP | SIGED">
            <a:extLst>
              <a:ext uri="{FF2B5EF4-FFF2-40B4-BE49-F238E27FC236}">
                <a16:creationId xmlns:a16="http://schemas.microsoft.com/office/drawing/2014/main" id="{A417923E-072E-420E-9F84-5292D8E3A97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358105"/>
            <a:ext cx="1840808" cy="44739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6" name="Tabla 11">
            <a:extLst>
              <a:ext uri="{FF2B5EF4-FFF2-40B4-BE49-F238E27FC236}">
                <a16:creationId xmlns:a16="http://schemas.microsoft.com/office/drawing/2014/main" id="{F5C2750D-7D05-C64B-8568-04FB37325BF6}"/>
              </a:ext>
            </a:extLst>
          </p:cNvPr>
          <p:cNvGraphicFramePr>
            <a:graphicFrameLocks noGrp="1"/>
          </p:cNvGraphicFramePr>
          <p:nvPr>
            <p:extLst>
              <p:ext uri="{D42A27DB-BD31-4B8C-83A1-F6EECF244321}">
                <p14:modId xmlns:p14="http://schemas.microsoft.com/office/powerpoint/2010/main" val="861422979"/>
              </p:ext>
            </p:extLst>
          </p:nvPr>
        </p:nvGraphicFramePr>
        <p:xfrm>
          <a:off x="436300" y="1361560"/>
          <a:ext cx="6882765" cy="1584709"/>
        </p:xfrm>
        <a:graphic>
          <a:graphicData uri="http://schemas.openxmlformats.org/drawingml/2006/table">
            <a:tbl>
              <a:tblPr firstRow="1" bandRow="1">
                <a:tableStyleId>{5C22544A-7EE6-4342-B048-85BDC9FD1C3A}</a:tableStyleId>
              </a:tblPr>
              <a:tblGrid>
                <a:gridCol w="241301">
                  <a:extLst>
                    <a:ext uri="{9D8B030D-6E8A-4147-A177-3AD203B41FA5}">
                      <a16:colId xmlns:a16="http://schemas.microsoft.com/office/drawing/2014/main" val="1233915439"/>
                    </a:ext>
                  </a:extLst>
                </a:gridCol>
                <a:gridCol w="6641464">
                  <a:extLst>
                    <a:ext uri="{9D8B030D-6E8A-4147-A177-3AD203B41FA5}">
                      <a16:colId xmlns:a16="http://schemas.microsoft.com/office/drawing/2014/main" val="3957984701"/>
                    </a:ext>
                  </a:extLst>
                </a:gridCol>
              </a:tblGrid>
              <a:tr h="193171">
                <a:tc>
                  <a:txBody>
                    <a:bodyPr/>
                    <a:lstStyle/>
                    <a:p>
                      <a:endParaRPr lang="es-MX" sz="1000" b="0" dirty="0"/>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A41D3D"/>
                    </a:solidFill>
                  </a:tcPr>
                </a:tc>
                <a:tc>
                  <a:txBody>
                    <a:bodyPr/>
                    <a:lstStyle/>
                    <a:p>
                      <a:r>
                        <a:rPr lang="es-MX" sz="900" b="0" dirty="0">
                          <a:solidFill>
                            <a:schemeClr val="bg1"/>
                          </a:solidFill>
                          <a:latin typeface="Montserrat" panose="00000500000000000000" pitchFamily="2" charset="0"/>
                        </a:rPr>
                        <a:t>Describir la documentación que acredita la calidad de Beneficiario</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A41D3D"/>
                    </a:solidFill>
                  </a:tcPr>
                </a:tc>
                <a:extLst>
                  <a:ext uri="{0D108BD9-81ED-4DB2-BD59-A6C34878D82A}">
                    <a16:rowId xmlns:a16="http://schemas.microsoft.com/office/drawing/2014/main" val="746091282"/>
                  </a:ext>
                </a:extLst>
              </a:tr>
              <a:tr h="1340869">
                <a:tc gridSpan="2">
                  <a:txBody>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000" b="0" spc="5" dirty="0">
                        <a:solidFill>
                          <a:schemeClr val="tx1"/>
                        </a:solidFill>
                        <a:latin typeface="Montserrat" panose="00000500000000000000" pitchFamily="2" charset="0"/>
                        <a:ea typeface="+mn-ea"/>
                        <a:cs typeface="+mn-cs"/>
                      </a:endParaRP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000" b="0" spc="5" dirty="0">
                        <a:solidFill>
                          <a:schemeClr val="tx1"/>
                        </a:solidFill>
                        <a:latin typeface="Montserrat" panose="00000500000000000000" pitchFamily="2" charset="0"/>
                        <a:ea typeface="+mn-ea"/>
                        <a:cs typeface="+mn-cs"/>
                      </a:endParaRP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000" b="0" spc="5" dirty="0">
                        <a:solidFill>
                          <a:schemeClr val="tx1"/>
                        </a:solidFill>
                        <a:latin typeface="Montserrat" panose="00000500000000000000" pitchFamily="2" charset="0"/>
                        <a:ea typeface="+mn-ea"/>
                        <a:cs typeface="+mn-cs"/>
                      </a:endParaRP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000" b="0" spc="5" dirty="0">
                        <a:solidFill>
                          <a:schemeClr val="tx1"/>
                        </a:solidFill>
                        <a:latin typeface="Montserrat" panose="00000500000000000000" pitchFamily="2" charset="0"/>
                        <a:ea typeface="+mn-ea"/>
                        <a:cs typeface="+mn-cs"/>
                      </a:endParaRP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endParaRPr lang="es-MX" sz="1000" b="0" spc="5" dirty="0">
                        <a:solidFill>
                          <a:schemeClr val="tx1"/>
                        </a:solidFill>
                        <a:latin typeface="Montserrat" panose="00000500000000000000" pitchFamily="2" charset="0"/>
                        <a:ea typeface="+mn-ea"/>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hMerge="1">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s-MX" sz="1000" b="0" spc="5" dirty="0">
                        <a:solidFill>
                          <a:schemeClr val="tx1"/>
                        </a:solidFill>
                        <a:latin typeface="Montserrat" panose="00000500000000000000" pitchFamily="2" charset="0"/>
                        <a:ea typeface="+mn-ea"/>
                        <a:cs typeface="+mn-cs"/>
                      </a:endParaRPr>
                    </a:p>
                  </a:txBody>
                  <a:tcPr anchor="ctr"/>
                </a:tc>
                <a:extLst>
                  <a:ext uri="{0D108BD9-81ED-4DB2-BD59-A6C34878D82A}">
                    <a16:rowId xmlns:a16="http://schemas.microsoft.com/office/drawing/2014/main" val="149920419"/>
                  </a:ext>
                </a:extLst>
              </a:tr>
            </a:tbl>
          </a:graphicData>
        </a:graphic>
      </p:graphicFrame>
      <p:graphicFrame>
        <p:nvGraphicFramePr>
          <p:cNvPr id="4" name="object 5">
            <a:extLst>
              <a:ext uri="{FF2B5EF4-FFF2-40B4-BE49-F238E27FC236}">
                <a16:creationId xmlns:a16="http://schemas.microsoft.com/office/drawing/2014/main" id="{CFA68095-5179-41F2-02D3-487CFA67CCAE}"/>
              </a:ext>
            </a:extLst>
          </p:cNvPr>
          <p:cNvGraphicFramePr>
            <a:graphicFrameLocks noGrp="1"/>
          </p:cNvGraphicFramePr>
          <p:nvPr>
            <p:extLst>
              <p:ext uri="{D42A27DB-BD31-4B8C-83A1-F6EECF244321}">
                <p14:modId xmlns:p14="http://schemas.microsoft.com/office/powerpoint/2010/main" val="1136775546"/>
              </p:ext>
            </p:extLst>
          </p:nvPr>
        </p:nvGraphicFramePr>
        <p:xfrm>
          <a:off x="420889" y="6858000"/>
          <a:ext cx="6838312" cy="2798025"/>
        </p:xfrm>
        <a:graphic>
          <a:graphicData uri="http://schemas.openxmlformats.org/drawingml/2006/table">
            <a:tbl>
              <a:tblPr firstRow="1" bandRow="1">
                <a:tableStyleId>{2D5ABB26-0587-4C30-8999-92F81FD0307C}</a:tableStyleId>
              </a:tblPr>
              <a:tblGrid>
                <a:gridCol w="630500">
                  <a:extLst>
                    <a:ext uri="{9D8B030D-6E8A-4147-A177-3AD203B41FA5}">
                      <a16:colId xmlns:a16="http://schemas.microsoft.com/office/drawing/2014/main" val="20000"/>
                    </a:ext>
                  </a:extLst>
                </a:gridCol>
                <a:gridCol w="1035739">
                  <a:extLst>
                    <a:ext uri="{9D8B030D-6E8A-4147-A177-3AD203B41FA5}">
                      <a16:colId xmlns:a16="http://schemas.microsoft.com/office/drawing/2014/main" val="4187104186"/>
                    </a:ext>
                  </a:extLst>
                </a:gridCol>
                <a:gridCol w="1936061">
                  <a:extLst>
                    <a:ext uri="{9D8B030D-6E8A-4147-A177-3AD203B41FA5}">
                      <a16:colId xmlns:a16="http://schemas.microsoft.com/office/drawing/2014/main" val="20001"/>
                    </a:ext>
                  </a:extLst>
                </a:gridCol>
                <a:gridCol w="533400">
                  <a:extLst>
                    <a:ext uri="{9D8B030D-6E8A-4147-A177-3AD203B41FA5}">
                      <a16:colId xmlns:a16="http://schemas.microsoft.com/office/drawing/2014/main" val="3587138624"/>
                    </a:ext>
                  </a:extLst>
                </a:gridCol>
                <a:gridCol w="532183">
                  <a:extLst>
                    <a:ext uri="{9D8B030D-6E8A-4147-A177-3AD203B41FA5}">
                      <a16:colId xmlns:a16="http://schemas.microsoft.com/office/drawing/2014/main" val="1391298659"/>
                    </a:ext>
                  </a:extLst>
                </a:gridCol>
                <a:gridCol w="718185">
                  <a:extLst>
                    <a:ext uri="{9D8B030D-6E8A-4147-A177-3AD203B41FA5}">
                      <a16:colId xmlns:a16="http://schemas.microsoft.com/office/drawing/2014/main" val="20002"/>
                    </a:ext>
                  </a:extLst>
                </a:gridCol>
                <a:gridCol w="1452244">
                  <a:extLst>
                    <a:ext uri="{9D8B030D-6E8A-4147-A177-3AD203B41FA5}">
                      <a16:colId xmlns:a16="http://schemas.microsoft.com/office/drawing/2014/main" val="20003"/>
                    </a:ext>
                  </a:extLst>
                </a:gridCol>
              </a:tblGrid>
              <a:tr h="195187">
                <a:tc gridSpan="2">
                  <a:txBody>
                    <a:bodyPr/>
                    <a:lstStyle/>
                    <a:p>
                      <a:pPr marL="215265" indent="-171450">
                        <a:lnSpc>
                          <a:spcPct val="100000"/>
                        </a:lnSpc>
                        <a:spcBef>
                          <a:spcPts val="5"/>
                        </a:spcBef>
                        <a:buClr>
                          <a:srgbClr val="A41D3D"/>
                        </a:buClr>
                        <a:buSzPct val="150000"/>
                        <a:buFont typeface="Wingdings" panose="05000000000000000000" pitchFamily="2" charset="2"/>
                        <a:buChar char="§"/>
                      </a:pPr>
                      <a:r>
                        <a:rPr sz="1000" b="0" dirty="0">
                          <a:solidFill>
                            <a:schemeClr val="tx1"/>
                          </a:solidFill>
                          <a:latin typeface="Montserrat" panose="00000500000000000000" pitchFamily="2" charset="0"/>
                          <a:cs typeface="Verdana"/>
                        </a:rPr>
                        <a:t>N</a:t>
                      </a:r>
                      <a:r>
                        <a:rPr sz="1000" b="0" spc="-5" dirty="0">
                          <a:solidFill>
                            <a:schemeClr val="tx1"/>
                          </a:solidFill>
                          <a:latin typeface="Montserrat" panose="00000500000000000000" pitchFamily="2" charset="0"/>
                          <a:cs typeface="Verdana"/>
                        </a:rPr>
                        <a:t>o</a:t>
                      </a:r>
                      <a:r>
                        <a:rPr sz="1000" b="0" spc="10" dirty="0">
                          <a:solidFill>
                            <a:schemeClr val="tx1"/>
                          </a:solidFill>
                          <a:latin typeface="Montserrat" panose="00000500000000000000" pitchFamily="2" charset="0"/>
                          <a:cs typeface="Verdana"/>
                        </a:rPr>
                        <a:t>m</a:t>
                      </a:r>
                      <a:r>
                        <a:rPr sz="1000" b="0" spc="-5" dirty="0">
                          <a:solidFill>
                            <a:schemeClr val="tx1"/>
                          </a:solidFill>
                          <a:latin typeface="Montserrat" panose="00000500000000000000" pitchFamily="2" charset="0"/>
                          <a:cs typeface="Verdana"/>
                        </a:rPr>
                        <a:t>b</a:t>
                      </a:r>
                      <a:r>
                        <a:rPr sz="1000" b="0" dirty="0">
                          <a:solidFill>
                            <a:schemeClr val="tx1"/>
                          </a:solidFill>
                          <a:latin typeface="Montserrat" panose="00000500000000000000" pitchFamily="2" charset="0"/>
                          <a:cs typeface="Verdana"/>
                        </a:rPr>
                        <a:t>re</a:t>
                      </a:r>
                      <a:r>
                        <a:rPr sz="1000" b="0" spc="-60" dirty="0">
                          <a:solidFill>
                            <a:schemeClr val="tx1"/>
                          </a:solidFill>
                          <a:latin typeface="Montserrat" panose="00000500000000000000" pitchFamily="2" charset="0"/>
                          <a:cs typeface="Verdana"/>
                        </a:rPr>
                        <a:t> </a:t>
                      </a:r>
                      <a:r>
                        <a:rPr sz="1000" b="0" spc="10" dirty="0">
                          <a:solidFill>
                            <a:schemeClr val="tx1"/>
                          </a:solidFill>
                          <a:latin typeface="Montserrat" panose="00000500000000000000" pitchFamily="2" charset="0"/>
                          <a:cs typeface="Verdana"/>
                        </a:rPr>
                        <a:t>c</a:t>
                      </a:r>
                      <a:r>
                        <a:rPr sz="1000" b="0" spc="-5" dirty="0">
                          <a:solidFill>
                            <a:schemeClr val="tx1"/>
                          </a:solidFill>
                          <a:latin typeface="Montserrat" panose="00000500000000000000" pitchFamily="2" charset="0"/>
                          <a:cs typeface="Verdana"/>
                        </a:rPr>
                        <a:t>o</a:t>
                      </a:r>
                      <a:r>
                        <a:rPr sz="1000" b="0" spc="10" dirty="0">
                          <a:solidFill>
                            <a:schemeClr val="tx1"/>
                          </a:solidFill>
                          <a:latin typeface="Montserrat" panose="00000500000000000000" pitchFamily="2" charset="0"/>
                          <a:cs typeface="Verdana"/>
                        </a:rPr>
                        <a:t>m</a:t>
                      </a:r>
                      <a:r>
                        <a:rPr sz="1000" b="0" spc="-5" dirty="0">
                          <a:solidFill>
                            <a:schemeClr val="tx1"/>
                          </a:solidFill>
                          <a:latin typeface="Montserrat" panose="00000500000000000000" pitchFamily="2" charset="0"/>
                          <a:cs typeface="Verdana"/>
                        </a:rPr>
                        <a:t>p</a:t>
                      </a:r>
                      <a:r>
                        <a:rPr sz="1000" b="0" dirty="0">
                          <a:solidFill>
                            <a:schemeClr val="tx1"/>
                          </a:solidFill>
                          <a:latin typeface="Montserrat" panose="00000500000000000000" pitchFamily="2" charset="0"/>
                          <a:cs typeface="Verdana"/>
                        </a:rPr>
                        <a:t>l</a:t>
                      </a:r>
                      <a:r>
                        <a:rPr sz="1000" b="0" spc="5" dirty="0">
                          <a:solidFill>
                            <a:schemeClr val="tx1"/>
                          </a:solidFill>
                          <a:latin typeface="Montserrat" panose="00000500000000000000" pitchFamily="2" charset="0"/>
                          <a:cs typeface="Verdana"/>
                        </a:rPr>
                        <a:t>e</a:t>
                      </a:r>
                      <a:r>
                        <a:rPr sz="1000" b="0" dirty="0">
                          <a:solidFill>
                            <a:schemeClr val="tx1"/>
                          </a:solidFill>
                          <a:latin typeface="Montserrat" panose="00000500000000000000" pitchFamily="2" charset="0"/>
                          <a:cs typeface="Verdana"/>
                        </a:rPr>
                        <a:t>t</a:t>
                      </a:r>
                      <a:r>
                        <a:rPr sz="1000" b="0" spc="-10" dirty="0">
                          <a:solidFill>
                            <a:schemeClr val="tx1"/>
                          </a:solidFill>
                          <a:latin typeface="Montserrat" panose="00000500000000000000" pitchFamily="2" charset="0"/>
                          <a:cs typeface="Verdana"/>
                        </a:rPr>
                        <a:t>o</a:t>
                      </a:r>
                      <a:r>
                        <a:rPr sz="1000" b="0" dirty="0">
                          <a:solidFill>
                            <a:schemeClr val="tx1"/>
                          </a:solidFill>
                          <a:latin typeface="Montserrat" panose="00000500000000000000" pitchFamily="2" charset="0"/>
                          <a:cs typeface="Verdana"/>
                        </a:rPr>
                        <a:t>:</a:t>
                      </a:r>
                    </a:p>
                  </a:txBody>
                  <a:tcPr marL="0" marR="0" marT="635" marB="0" anchor="ctr">
                    <a:lnL w="6350">
                      <a:solidFill>
                        <a:srgbClr val="D0CECE"/>
                      </a:solidFill>
                      <a:prstDash val="solid"/>
                    </a:lnL>
                    <a:lnR w="6350" cap="flat" cmpd="sng" algn="ctr">
                      <a:solidFill>
                        <a:srgbClr val="D0CECE"/>
                      </a:solidFill>
                      <a:prstDash val="solid"/>
                      <a:round/>
                      <a:headEnd type="none" w="med" len="med"/>
                      <a:tailEnd type="none" w="med" len="med"/>
                    </a:lnR>
                    <a:lnT w="6350">
                      <a:solidFill>
                        <a:srgbClr val="D0CECE"/>
                      </a:solidFill>
                      <a:prstDash val="solid"/>
                    </a:lnT>
                    <a:lnB w="6350">
                      <a:solidFill>
                        <a:srgbClr val="D0CECE"/>
                      </a:solidFill>
                      <a:prstDash val="solid"/>
                    </a:lnB>
                    <a:solidFill>
                      <a:schemeClr val="bg1">
                        <a:lumMod val="95000"/>
                      </a:schemeClr>
                    </a:solidFill>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dirty="0">
                        <a:solidFill>
                          <a:schemeClr val="tx1"/>
                        </a:solidFill>
                        <a:latin typeface="Montserrat" panose="00000500000000000000" pitchFamily="2" charset="0"/>
                        <a:cs typeface="Verdana"/>
                      </a:endParaRPr>
                    </a:p>
                  </a:txBody>
                  <a:tcPr marL="0" marR="0" marT="635" marB="0">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a:solidFill>
                        <a:srgbClr val="D0CECE"/>
                      </a:solidFill>
                      <a:prstDash val="solid"/>
                    </a:lnT>
                    <a:lnB w="6350" cap="flat" cmpd="sng" algn="ctr">
                      <a:solidFill>
                        <a:srgbClr val="D0CECE"/>
                      </a:solidFill>
                      <a:prstDash val="solid"/>
                      <a:round/>
                      <a:headEnd type="none" w="med" len="med"/>
                      <a:tailEnd type="none" w="med" len="med"/>
                    </a:lnB>
                    <a:solidFill>
                      <a:schemeClr val="bg1">
                        <a:lumMod val="95000"/>
                      </a:schemeClr>
                    </a:solidFill>
                  </a:tcPr>
                </a:tc>
                <a:tc gridSpan="5">
                  <a:txBody>
                    <a:bodyPr/>
                    <a:lstStyle/>
                    <a:p>
                      <a:pPr>
                        <a:lnSpc>
                          <a:spcPct val="100000"/>
                        </a:lnSpc>
                      </a:pPr>
                      <a:endParaRPr sz="900" b="0" dirty="0">
                        <a:latin typeface="Montserrat" panose="00000500000000000000" pitchFamily="2" charset="0"/>
                        <a:cs typeface="Times New Roman"/>
                      </a:endParaRPr>
                    </a:p>
                  </a:txBody>
                  <a:tcPr marL="0" marR="0" marT="0" marB="0" anchor="ctr">
                    <a:lnL w="6350" cap="flat" cmpd="sng" algn="ctr">
                      <a:solidFill>
                        <a:srgbClr val="D0CECE"/>
                      </a:solidFill>
                      <a:prstDash val="solid"/>
                      <a:round/>
                      <a:headEnd type="none" w="med" len="med"/>
                      <a:tailEnd type="none" w="med" len="med"/>
                    </a:lnL>
                    <a:lnR w="6350">
                      <a:solidFill>
                        <a:srgbClr val="D0CECE"/>
                      </a:solidFill>
                      <a:prstDash val="solid"/>
                    </a:lnR>
                    <a:lnT w="6350">
                      <a:solidFill>
                        <a:srgbClr val="D0CECE"/>
                      </a:solidFill>
                      <a:prstDash val="solid"/>
                    </a:lnT>
                    <a:lnB w="6350">
                      <a:solidFill>
                        <a:srgbClr val="D0CECE"/>
                      </a:solidFill>
                      <a:prstDash val="solid"/>
                    </a:lnB>
                  </a:tcPr>
                </a:tc>
                <a:tc hMerge="1">
                  <a:txBody>
                    <a:bodyPr/>
                    <a:lstStyle/>
                    <a:p>
                      <a:endParaRPr lang="es-MX"/>
                    </a:p>
                  </a:txBody>
                  <a:tcPr/>
                </a:tc>
                <a:tc hMerge="1">
                  <a:txBody>
                    <a:bodyPr/>
                    <a:lstStyle/>
                    <a:p>
                      <a:endParaRPr lang="es-MX"/>
                    </a:p>
                  </a:txBody>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195187">
                <a:tc gridSpan="2">
                  <a:txBody>
                    <a:bodyPr/>
                    <a:lstStyle/>
                    <a:p>
                      <a:pPr marL="215265" indent="-171450">
                        <a:lnSpc>
                          <a:spcPct val="100000"/>
                        </a:lnSpc>
                        <a:spcBef>
                          <a:spcPts val="5"/>
                        </a:spcBef>
                        <a:buClr>
                          <a:srgbClr val="A41D3D"/>
                        </a:buClr>
                        <a:buSzPct val="150000"/>
                        <a:buFont typeface="Wingdings" panose="05000000000000000000" pitchFamily="2" charset="2"/>
                        <a:buChar char="§"/>
                      </a:pPr>
                      <a:r>
                        <a:rPr lang="es-MX" sz="1000" b="0" spc="-50" dirty="0">
                          <a:solidFill>
                            <a:schemeClr val="tx1"/>
                          </a:solidFill>
                          <a:latin typeface="Montserrat" panose="00000500000000000000" pitchFamily="2" charset="0"/>
                          <a:cs typeface="Verdana"/>
                        </a:rPr>
                        <a:t>Sexo </a:t>
                      </a:r>
                      <a:r>
                        <a:rPr sz="1000" b="0" spc="-50" dirty="0">
                          <a:solidFill>
                            <a:schemeClr val="tx1"/>
                          </a:solidFill>
                          <a:latin typeface="Montserrat" panose="00000500000000000000" pitchFamily="2" charset="0"/>
                          <a:cs typeface="Verdana"/>
                        </a:rPr>
                        <a:t>:</a:t>
                      </a:r>
                      <a:endParaRPr sz="1000" b="0" dirty="0">
                        <a:solidFill>
                          <a:schemeClr val="tx1"/>
                        </a:solidFill>
                        <a:latin typeface="Montserrat" panose="00000500000000000000" pitchFamily="2" charset="0"/>
                        <a:cs typeface="Verdana"/>
                      </a:endParaRPr>
                    </a:p>
                  </a:txBody>
                  <a:tcPr marL="0" marR="0" marT="635"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dirty="0">
                        <a:solidFill>
                          <a:schemeClr val="tx1"/>
                        </a:solidFill>
                        <a:latin typeface="Montserrat" panose="00000500000000000000" pitchFamily="2" charset="0"/>
                        <a:cs typeface="Verdana"/>
                      </a:endParaRPr>
                    </a:p>
                  </a:txBody>
                  <a:tcPr marL="0" marR="0" marT="635" marB="0">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chemeClr val="bg1">
                        <a:lumMod val="95000"/>
                      </a:schemeClr>
                    </a:solidFill>
                  </a:tcPr>
                </a:tc>
                <a:tc gridSpan="3">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spc="-50" dirty="0">
                        <a:solidFill>
                          <a:schemeClr val="tx1"/>
                        </a:solidFill>
                        <a:latin typeface="Montserrat" panose="00000500000000000000" pitchFamily="2" charset="0"/>
                        <a:ea typeface="+mn-ea"/>
                        <a:cs typeface="Times New Roman"/>
                      </a:endParaRPr>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spc="-50" dirty="0">
                        <a:solidFill>
                          <a:schemeClr val="tx1"/>
                        </a:solidFill>
                        <a:latin typeface="Montserrat" panose="00000500000000000000" pitchFamily="2" charset="0"/>
                        <a:ea typeface="+mn-ea"/>
                        <a:cs typeface="Times New Roman"/>
                      </a:endParaRPr>
                    </a:p>
                  </a:txBody>
                  <a:tcPr marL="0" marR="0" marT="0" marB="0">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spc="-50" dirty="0">
                        <a:solidFill>
                          <a:schemeClr val="tx1"/>
                        </a:solidFill>
                        <a:latin typeface="Montserrat" panose="00000500000000000000" pitchFamily="2" charset="0"/>
                        <a:ea typeface="+mn-ea"/>
                        <a:cs typeface="Times New Roman"/>
                      </a:endParaRPr>
                    </a:p>
                  </a:txBody>
                  <a:tcPr marL="0" marR="0" marT="0" marB="0">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tcPr>
                </a:tc>
                <a:tc>
                  <a:txBody>
                    <a:bodyPr/>
                    <a:lstStyle/>
                    <a:p>
                      <a:pPr marL="215265" indent="-171450">
                        <a:lnSpc>
                          <a:spcPct val="100000"/>
                        </a:lnSpc>
                        <a:spcBef>
                          <a:spcPts val="5"/>
                        </a:spcBef>
                        <a:buClr>
                          <a:srgbClr val="A41D3D"/>
                        </a:buClr>
                        <a:buSzPct val="150000"/>
                        <a:buFont typeface="Wingdings" panose="05000000000000000000" pitchFamily="2" charset="2"/>
                        <a:buChar char="§"/>
                      </a:pPr>
                      <a:r>
                        <a:rPr lang="es-MX" sz="1000" b="0" spc="-50" dirty="0">
                          <a:solidFill>
                            <a:schemeClr val="tx1"/>
                          </a:solidFill>
                          <a:latin typeface="Montserrat" panose="00000500000000000000" pitchFamily="2" charset="0"/>
                          <a:ea typeface="+mn-ea"/>
                          <a:cs typeface="Verdana"/>
                        </a:rPr>
                        <a:t>Edad</a:t>
                      </a:r>
                      <a:endParaRPr sz="1000" b="0" spc="-50" dirty="0">
                        <a:solidFill>
                          <a:schemeClr val="tx1"/>
                        </a:solidFill>
                        <a:latin typeface="Montserrat" panose="00000500000000000000" pitchFamily="2" charset="0"/>
                        <a:ea typeface="+mn-ea"/>
                        <a:cs typeface="Verdana"/>
                      </a:endParaRPr>
                    </a:p>
                  </a:txBody>
                  <a:tcPr marL="0" marR="0" marT="0"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a:txBody>
                    <a:bodyPr/>
                    <a:lstStyle/>
                    <a:p>
                      <a:pPr>
                        <a:lnSpc>
                          <a:spcPct val="100000"/>
                        </a:lnSpc>
                      </a:pPr>
                      <a:endParaRPr sz="900" b="0" dirty="0">
                        <a:latin typeface="Montserrat" panose="00000500000000000000" pitchFamily="2" charset="0"/>
                        <a:cs typeface="Times New Roman"/>
                      </a:endParaRPr>
                    </a:p>
                  </a:txBody>
                  <a:tcPr marL="0" marR="0" marT="0"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extLst>
                  <a:ext uri="{0D108BD9-81ED-4DB2-BD59-A6C34878D82A}">
                    <a16:rowId xmlns:a16="http://schemas.microsoft.com/office/drawing/2014/main" val="10002"/>
                  </a:ext>
                </a:extLst>
              </a:tr>
              <a:tr h="195187">
                <a:tc gridSpan="2">
                  <a:txBody>
                    <a:bodyPr/>
                    <a:lstStyle/>
                    <a:p>
                      <a:pPr marL="215265" indent="-171450">
                        <a:lnSpc>
                          <a:spcPct val="100000"/>
                        </a:lnSpc>
                        <a:spcBef>
                          <a:spcPts val="5"/>
                        </a:spcBef>
                        <a:buClr>
                          <a:srgbClr val="A41D3D"/>
                        </a:buClr>
                        <a:buSzPct val="150000"/>
                        <a:buFont typeface="Wingdings" panose="05000000000000000000" pitchFamily="2" charset="2"/>
                        <a:buChar char="§"/>
                      </a:pPr>
                      <a:r>
                        <a:rPr lang="es-MX" sz="1000" b="0" dirty="0">
                          <a:solidFill>
                            <a:schemeClr val="tx1"/>
                          </a:solidFill>
                          <a:latin typeface="Montserrat" panose="00000500000000000000" pitchFamily="2" charset="0"/>
                          <a:cs typeface="Verdana"/>
                        </a:rPr>
                        <a:t>Cargo del Integrante: </a:t>
                      </a:r>
                      <a:endParaRPr sz="1000" b="0" dirty="0">
                        <a:solidFill>
                          <a:schemeClr val="tx1"/>
                        </a:solidFill>
                        <a:latin typeface="Montserrat" panose="00000500000000000000" pitchFamily="2" charset="0"/>
                        <a:cs typeface="Verdana"/>
                      </a:endParaRPr>
                    </a:p>
                  </a:txBody>
                  <a:tcPr marL="0" marR="0" marT="635" marB="0" anchor="ctr">
                    <a:lnL w="6350">
                      <a:solidFill>
                        <a:srgbClr val="D0CECE"/>
                      </a:solidFill>
                      <a:prstDash val="soli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a:solidFill>
                        <a:srgbClr val="D0CECE"/>
                      </a:solidFill>
                      <a:prstDash val="solid"/>
                    </a:lnB>
                    <a:solidFill>
                      <a:schemeClr val="bg1">
                        <a:lumMod val="95000"/>
                      </a:schemeClr>
                    </a:solidFill>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dirty="0">
                        <a:solidFill>
                          <a:schemeClr val="tx1"/>
                        </a:solidFill>
                        <a:latin typeface="Montserrat" panose="00000500000000000000" pitchFamily="2" charset="0"/>
                        <a:cs typeface="Verdana"/>
                      </a:endParaRPr>
                    </a:p>
                  </a:txBody>
                  <a:tcPr marL="0" marR="0" marT="635" marB="0">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chemeClr val="bg1">
                        <a:lumMod val="95000"/>
                      </a:schemeClr>
                    </a:solidFill>
                  </a:tcPr>
                </a:tc>
                <a:tc gridSpan="5">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spc="-50" dirty="0">
                        <a:solidFill>
                          <a:schemeClr val="tx1"/>
                        </a:solidFill>
                        <a:latin typeface="Montserrat" panose="00000500000000000000" pitchFamily="2" charset="0"/>
                        <a:ea typeface="+mn-ea"/>
                        <a:cs typeface="Times New Roman"/>
                      </a:endParaRPr>
                    </a:p>
                  </a:txBody>
                  <a:tcPr marL="0" marR="0" marT="0" marB="0" anchor="ctr">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a:solidFill>
                        <a:srgbClr val="D0CECE"/>
                      </a:solidFill>
                      <a:prstDash val="solid"/>
                    </a:lnB>
                  </a:tcPr>
                </a:tc>
                <a:tc hMerge="1">
                  <a:txBody>
                    <a:bodyPr/>
                    <a:lstStyle/>
                    <a:p>
                      <a:endParaRPr lang="es-MX"/>
                    </a:p>
                  </a:txBody>
                  <a:tcPr/>
                </a:tc>
                <a:tc hMerge="1">
                  <a:txBody>
                    <a:bodyPr/>
                    <a:lstStyle/>
                    <a:p>
                      <a:endParaRPr lang="es-MX"/>
                    </a:p>
                  </a:txBody>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spc="-50" dirty="0">
                        <a:solidFill>
                          <a:schemeClr val="tx1"/>
                        </a:solidFill>
                        <a:latin typeface="Montserrat" panose="00000500000000000000" pitchFamily="2" charset="0"/>
                        <a:ea typeface="+mn-ea"/>
                        <a:cs typeface="Verdana"/>
                      </a:endParaRPr>
                    </a:p>
                  </a:txBody>
                  <a:tcPr marL="0" marR="0" marT="0" marB="0">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a:solidFill>
                        <a:srgbClr val="D0CECE"/>
                      </a:solidFill>
                      <a:prstDash val="solid"/>
                    </a:lnB>
                    <a:solidFill>
                      <a:schemeClr val="bg1">
                        <a:lumMod val="95000"/>
                      </a:schemeClr>
                    </a:solidFill>
                  </a:tcPr>
                </a:tc>
                <a:tc hMerge="1">
                  <a:txBody>
                    <a:bodyPr/>
                    <a:lstStyle/>
                    <a:p>
                      <a:pPr>
                        <a:lnSpc>
                          <a:spcPct val="100000"/>
                        </a:lnSpc>
                      </a:pPr>
                      <a:endParaRPr sz="900" b="0" dirty="0">
                        <a:latin typeface="Montserrat" panose="00000500000000000000" pitchFamily="2" charset="0"/>
                        <a:cs typeface="Times New Roman"/>
                      </a:endParaRPr>
                    </a:p>
                  </a:txBody>
                  <a:tcPr marL="0" marR="0" marT="0" marB="0">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a:solidFill>
                        <a:srgbClr val="D0CECE"/>
                      </a:solidFill>
                      <a:prstDash val="solid"/>
                    </a:lnB>
                  </a:tcPr>
                </a:tc>
                <a:extLst>
                  <a:ext uri="{0D108BD9-81ED-4DB2-BD59-A6C34878D82A}">
                    <a16:rowId xmlns:a16="http://schemas.microsoft.com/office/drawing/2014/main" val="1099553459"/>
                  </a:ext>
                </a:extLst>
              </a:tr>
              <a:tr h="195187">
                <a:tc gridSpan="2">
                  <a:txBody>
                    <a:bodyPr/>
                    <a:lstStyle/>
                    <a:p>
                      <a:pPr marL="215265" indent="-171450">
                        <a:lnSpc>
                          <a:spcPct val="100000"/>
                        </a:lnSpc>
                        <a:spcBef>
                          <a:spcPts val="5"/>
                        </a:spcBef>
                        <a:buClr>
                          <a:srgbClr val="A41D3D"/>
                        </a:buClr>
                        <a:buSzPct val="150000"/>
                        <a:buFont typeface="Wingdings" panose="05000000000000000000" pitchFamily="2" charset="2"/>
                        <a:buChar char="§"/>
                      </a:pPr>
                      <a:r>
                        <a:rPr sz="1000" b="0" spc="-45" dirty="0">
                          <a:solidFill>
                            <a:schemeClr val="tx1"/>
                          </a:solidFill>
                          <a:latin typeface="Montserrat" panose="00000500000000000000" pitchFamily="2" charset="0"/>
                          <a:cs typeface="Verdana"/>
                        </a:rPr>
                        <a:t>CURP:</a:t>
                      </a:r>
                      <a:endParaRPr sz="1000" b="0" dirty="0">
                        <a:solidFill>
                          <a:schemeClr val="tx1"/>
                        </a:solidFill>
                        <a:latin typeface="Montserrat" panose="00000500000000000000" pitchFamily="2" charset="0"/>
                        <a:cs typeface="Verdana"/>
                      </a:endParaRPr>
                    </a:p>
                  </a:txBody>
                  <a:tcPr marL="0" marR="0" marT="635"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dirty="0">
                        <a:solidFill>
                          <a:schemeClr val="tx1"/>
                        </a:solidFill>
                        <a:latin typeface="Montserrat" panose="00000500000000000000" pitchFamily="2" charset="0"/>
                        <a:cs typeface="Verdana"/>
                      </a:endParaRPr>
                    </a:p>
                  </a:txBody>
                  <a:tcPr marL="0" marR="0" marT="635" marB="0">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chemeClr val="bg1">
                        <a:lumMod val="95000"/>
                      </a:schemeClr>
                    </a:solidFill>
                  </a:tcPr>
                </a:tc>
                <a:tc gridSpan="5">
                  <a:txBody>
                    <a:bodyPr/>
                    <a:lstStyle/>
                    <a:p>
                      <a:pPr>
                        <a:lnSpc>
                          <a:spcPct val="100000"/>
                        </a:lnSpc>
                      </a:pPr>
                      <a:endParaRPr sz="900" b="0" dirty="0">
                        <a:latin typeface="Montserrat" panose="00000500000000000000" pitchFamily="2" charset="0"/>
                        <a:cs typeface="Times New Roman"/>
                      </a:endParaRPr>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hMerge="1">
                  <a:txBody>
                    <a:bodyPr/>
                    <a:lstStyle/>
                    <a:p>
                      <a:endParaRPr lang="es-MX"/>
                    </a:p>
                  </a:txBody>
                  <a:tcPr/>
                </a:tc>
                <a:tc hMerge="1">
                  <a:txBody>
                    <a:bodyPr/>
                    <a:lstStyle/>
                    <a:p>
                      <a:endParaRPr lang="es-MX"/>
                    </a:p>
                  </a:txBody>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195187">
                <a:tc gridSpan="2">
                  <a:txBody>
                    <a:bodyPr/>
                    <a:lstStyle/>
                    <a:p>
                      <a:pPr marL="215265" indent="-171450">
                        <a:lnSpc>
                          <a:spcPct val="100000"/>
                        </a:lnSpc>
                        <a:spcBef>
                          <a:spcPts val="5"/>
                        </a:spcBef>
                        <a:buClr>
                          <a:srgbClr val="A41D3D"/>
                        </a:buClr>
                        <a:buSzPct val="150000"/>
                        <a:buFont typeface="Wingdings" panose="05000000000000000000" pitchFamily="2" charset="2"/>
                        <a:buChar char="§"/>
                      </a:pPr>
                      <a:r>
                        <a:rPr sz="1000" b="0" dirty="0" err="1">
                          <a:solidFill>
                            <a:schemeClr val="tx1"/>
                          </a:solidFill>
                          <a:latin typeface="Montserrat" panose="00000500000000000000" pitchFamily="2" charset="0"/>
                          <a:cs typeface="Verdana"/>
                        </a:rPr>
                        <a:t>Corr</a:t>
                      </a:r>
                      <a:r>
                        <a:rPr sz="1000" b="0" spc="5" dirty="0" err="1">
                          <a:solidFill>
                            <a:schemeClr val="tx1"/>
                          </a:solidFill>
                          <a:latin typeface="Montserrat" panose="00000500000000000000" pitchFamily="2" charset="0"/>
                          <a:cs typeface="Verdana"/>
                        </a:rPr>
                        <a:t>e</a:t>
                      </a:r>
                      <a:r>
                        <a:rPr sz="1000" b="0" dirty="0" err="1">
                          <a:solidFill>
                            <a:schemeClr val="tx1"/>
                          </a:solidFill>
                          <a:latin typeface="Montserrat" panose="00000500000000000000" pitchFamily="2" charset="0"/>
                          <a:cs typeface="Verdana"/>
                        </a:rPr>
                        <a:t>o</a:t>
                      </a:r>
                      <a:r>
                        <a:rPr sz="1000" b="0" spc="-60" dirty="0">
                          <a:solidFill>
                            <a:schemeClr val="tx1"/>
                          </a:solidFill>
                          <a:latin typeface="Montserrat" panose="00000500000000000000" pitchFamily="2" charset="0"/>
                          <a:cs typeface="Verdana"/>
                        </a:rPr>
                        <a:t> </a:t>
                      </a:r>
                      <a:r>
                        <a:rPr lang="es-MX" sz="1000" b="0" spc="-60" dirty="0">
                          <a:solidFill>
                            <a:schemeClr val="tx1"/>
                          </a:solidFill>
                          <a:latin typeface="Montserrat" panose="00000500000000000000" pitchFamily="2" charset="0"/>
                          <a:cs typeface="Verdana"/>
                        </a:rPr>
                        <a:t>e</a:t>
                      </a:r>
                      <a:r>
                        <a:rPr sz="1000" b="0" dirty="0" err="1">
                          <a:solidFill>
                            <a:schemeClr val="tx1"/>
                          </a:solidFill>
                          <a:latin typeface="Montserrat" panose="00000500000000000000" pitchFamily="2" charset="0"/>
                          <a:cs typeface="Verdana"/>
                        </a:rPr>
                        <a:t>l</a:t>
                      </a:r>
                      <a:r>
                        <a:rPr sz="1000" b="0" spc="-5" dirty="0" err="1">
                          <a:solidFill>
                            <a:schemeClr val="tx1"/>
                          </a:solidFill>
                          <a:latin typeface="Montserrat" panose="00000500000000000000" pitchFamily="2" charset="0"/>
                          <a:cs typeface="Verdana"/>
                        </a:rPr>
                        <a:t>e</a:t>
                      </a:r>
                      <a:r>
                        <a:rPr sz="1000" b="0" dirty="0" err="1">
                          <a:solidFill>
                            <a:schemeClr val="tx1"/>
                          </a:solidFill>
                          <a:latin typeface="Montserrat" panose="00000500000000000000" pitchFamily="2" charset="0"/>
                          <a:cs typeface="Verdana"/>
                        </a:rPr>
                        <a:t>ct</a:t>
                      </a:r>
                      <a:r>
                        <a:rPr sz="1000" b="0" spc="10" dirty="0" err="1">
                          <a:solidFill>
                            <a:schemeClr val="tx1"/>
                          </a:solidFill>
                          <a:latin typeface="Montserrat" panose="00000500000000000000" pitchFamily="2" charset="0"/>
                          <a:cs typeface="Verdana"/>
                        </a:rPr>
                        <a:t>r</a:t>
                      </a:r>
                      <a:r>
                        <a:rPr sz="1000" b="0" spc="-5" dirty="0" err="1">
                          <a:solidFill>
                            <a:schemeClr val="tx1"/>
                          </a:solidFill>
                          <a:latin typeface="Montserrat" panose="00000500000000000000" pitchFamily="2" charset="0"/>
                          <a:cs typeface="Verdana"/>
                        </a:rPr>
                        <a:t>ó</a:t>
                      </a:r>
                      <a:r>
                        <a:rPr sz="1000" b="0" spc="5" dirty="0" err="1">
                          <a:solidFill>
                            <a:schemeClr val="tx1"/>
                          </a:solidFill>
                          <a:latin typeface="Montserrat" panose="00000500000000000000" pitchFamily="2" charset="0"/>
                          <a:cs typeface="Verdana"/>
                        </a:rPr>
                        <a:t>n</a:t>
                      </a:r>
                      <a:r>
                        <a:rPr sz="1000" b="0" dirty="0" err="1">
                          <a:solidFill>
                            <a:schemeClr val="tx1"/>
                          </a:solidFill>
                          <a:latin typeface="Montserrat" panose="00000500000000000000" pitchFamily="2" charset="0"/>
                          <a:cs typeface="Verdana"/>
                        </a:rPr>
                        <a:t>ic</a:t>
                      </a:r>
                      <a:r>
                        <a:rPr sz="1000" b="0" spc="-5" dirty="0" err="1">
                          <a:solidFill>
                            <a:schemeClr val="tx1"/>
                          </a:solidFill>
                          <a:latin typeface="Montserrat" panose="00000500000000000000" pitchFamily="2" charset="0"/>
                          <a:cs typeface="Verdana"/>
                        </a:rPr>
                        <a:t>o</a:t>
                      </a:r>
                      <a:r>
                        <a:rPr sz="1000" b="0" dirty="0">
                          <a:solidFill>
                            <a:schemeClr val="tx1"/>
                          </a:solidFill>
                          <a:latin typeface="Montserrat" panose="00000500000000000000" pitchFamily="2" charset="0"/>
                          <a:cs typeface="Verdana"/>
                        </a:rPr>
                        <a:t>:</a:t>
                      </a:r>
                    </a:p>
                  </a:txBody>
                  <a:tcPr marL="0" marR="0" marT="635"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dirty="0">
                        <a:solidFill>
                          <a:schemeClr val="tx1"/>
                        </a:solidFill>
                        <a:latin typeface="Montserrat" panose="00000500000000000000" pitchFamily="2" charset="0"/>
                        <a:cs typeface="Verdana"/>
                      </a:endParaRPr>
                    </a:p>
                  </a:txBody>
                  <a:tcPr marL="0" marR="0" marT="635" marB="0">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chemeClr val="bg1">
                        <a:lumMod val="95000"/>
                      </a:schemeClr>
                    </a:solidFill>
                  </a:tcPr>
                </a:tc>
                <a:tc gridSpan="5">
                  <a:txBody>
                    <a:bodyPr/>
                    <a:lstStyle/>
                    <a:p>
                      <a:pPr>
                        <a:lnSpc>
                          <a:spcPct val="100000"/>
                        </a:lnSpc>
                      </a:pPr>
                      <a:endParaRPr sz="900" b="0" dirty="0">
                        <a:latin typeface="Montserrat" panose="00000500000000000000" pitchFamily="2" charset="0"/>
                        <a:cs typeface="Times New Roman"/>
                      </a:endParaRPr>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hMerge="1">
                  <a:txBody>
                    <a:bodyPr/>
                    <a:lstStyle/>
                    <a:p>
                      <a:endParaRPr lang="es-MX"/>
                    </a:p>
                  </a:txBody>
                  <a:tcPr/>
                </a:tc>
                <a:tc hMerge="1">
                  <a:txBody>
                    <a:bodyPr/>
                    <a:lstStyle/>
                    <a:p>
                      <a:endParaRPr lang="es-MX"/>
                    </a:p>
                  </a:txBody>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r h="195187">
                <a:tc gridSpan="2">
                  <a:txBody>
                    <a:bodyPr/>
                    <a:lstStyle/>
                    <a:p>
                      <a:pPr marL="215265" indent="-171450">
                        <a:lnSpc>
                          <a:spcPts val="1190"/>
                        </a:lnSpc>
                        <a:spcBef>
                          <a:spcPts val="20"/>
                        </a:spcBef>
                        <a:buClr>
                          <a:srgbClr val="A41D3D"/>
                        </a:buClr>
                        <a:buSzPct val="150000"/>
                        <a:buFont typeface="Wingdings" panose="05000000000000000000" pitchFamily="2" charset="2"/>
                        <a:buChar char="§"/>
                      </a:pPr>
                      <a:r>
                        <a:rPr sz="1000" b="0" spc="-5" dirty="0">
                          <a:solidFill>
                            <a:schemeClr val="tx1"/>
                          </a:solidFill>
                          <a:latin typeface="Montserrat" panose="00000500000000000000" pitchFamily="2" charset="0"/>
                          <a:cs typeface="Verdana"/>
                        </a:rPr>
                        <a:t>Te</a:t>
                      </a:r>
                      <a:r>
                        <a:rPr sz="1000" b="0" spc="10" dirty="0">
                          <a:solidFill>
                            <a:schemeClr val="tx1"/>
                          </a:solidFill>
                          <a:latin typeface="Montserrat" panose="00000500000000000000" pitchFamily="2" charset="0"/>
                          <a:cs typeface="Verdana"/>
                        </a:rPr>
                        <a:t>l</a:t>
                      </a:r>
                      <a:r>
                        <a:rPr sz="1000" b="0" spc="-5" dirty="0">
                          <a:solidFill>
                            <a:schemeClr val="tx1"/>
                          </a:solidFill>
                          <a:latin typeface="Montserrat" panose="00000500000000000000" pitchFamily="2" charset="0"/>
                          <a:cs typeface="Verdana"/>
                        </a:rPr>
                        <a:t>é</a:t>
                      </a:r>
                      <a:r>
                        <a:rPr sz="1000" b="0" spc="10" dirty="0">
                          <a:solidFill>
                            <a:schemeClr val="tx1"/>
                          </a:solidFill>
                          <a:latin typeface="Montserrat" panose="00000500000000000000" pitchFamily="2" charset="0"/>
                          <a:cs typeface="Verdana"/>
                        </a:rPr>
                        <a:t>f</a:t>
                      </a:r>
                      <a:r>
                        <a:rPr sz="1000" b="0" spc="-5" dirty="0">
                          <a:solidFill>
                            <a:schemeClr val="tx1"/>
                          </a:solidFill>
                          <a:latin typeface="Montserrat" panose="00000500000000000000" pitchFamily="2" charset="0"/>
                          <a:cs typeface="Verdana"/>
                        </a:rPr>
                        <a:t>o</a:t>
                      </a:r>
                      <a:r>
                        <a:rPr sz="1000" b="0" spc="5" dirty="0">
                          <a:solidFill>
                            <a:schemeClr val="tx1"/>
                          </a:solidFill>
                          <a:latin typeface="Montserrat" panose="00000500000000000000" pitchFamily="2" charset="0"/>
                          <a:cs typeface="Verdana"/>
                        </a:rPr>
                        <a:t>n</a:t>
                      </a:r>
                      <a:r>
                        <a:rPr sz="1000" b="0" dirty="0">
                          <a:solidFill>
                            <a:schemeClr val="tx1"/>
                          </a:solidFill>
                          <a:latin typeface="Montserrat" panose="00000500000000000000" pitchFamily="2" charset="0"/>
                          <a:cs typeface="Verdana"/>
                        </a:rPr>
                        <a:t>o</a:t>
                      </a:r>
                      <a:r>
                        <a:rPr sz="1000" b="0" spc="-80" dirty="0">
                          <a:solidFill>
                            <a:schemeClr val="tx1"/>
                          </a:solidFill>
                          <a:latin typeface="Montserrat" panose="00000500000000000000" pitchFamily="2" charset="0"/>
                          <a:cs typeface="Verdana"/>
                        </a:rPr>
                        <a:t> </a:t>
                      </a:r>
                      <a:r>
                        <a:rPr sz="800" b="0" i="0" dirty="0">
                          <a:solidFill>
                            <a:schemeClr val="tx1"/>
                          </a:solidFill>
                          <a:latin typeface="Montserrat" panose="00000500000000000000" pitchFamily="2" charset="0"/>
                          <a:cs typeface="Verdana"/>
                        </a:rPr>
                        <a:t>(</a:t>
                      </a:r>
                      <a:r>
                        <a:rPr sz="800" b="0" i="0" spc="-5" dirty="0">
                          <a:solidFill>
                            <a:schemeClr val="tx1"/>
                          </a:solidFill>
                          <a:latin typeface="Montserrat" panose="00000500000000000000" pitchFamily="2" charset="0"/>
                          <a:cs typeface="Verdana"/>
                        </a:rPr>
                        <a:t>In</a:t>
                      </a:r>
                      <a:r>
                        <a:rPr sz="800" b="0" i="0" dirty="0">
                          <a:solidFill>
                            <a:schemeClr val="tx1"/>
                          </a:solidFill>
                          <a:latin typeface="Montserrat" panose="00000500000000000000" pitchFamily="2" charset="0"/>
                          <a:cs typeface="Verdana"/>
                        </a:rPr>
                        <a:t>cluir</a:t>
                      </a:r>
                      <a:r>
                        <a:rPr sz="800" b="0" i="0" spc="-70" dirty="0">
                          <a:solidFill>
                            <a:schemeClr val="tx1"/>
                          </a:solidFill>
                          <a:latin typeface="Montserrat" panose="00000500000000000000" pitchFamily="2" charset="0"/>
                          <a:cs typeface="Verdana"/>
                        </a:rPr>
                        <a:t> </a:t>
                      </a:r>
                      <a:r>
                        <a:rPr sz="800" b="0" i="0" dirty="0">
                          <a:solidFill>
                            <a:schemeClr val="tx1"/>
                          </a:solidFill>
                          <a:latin typeface="Montserrat" panose="00000500000000000000" pitchFamily="2" charset="0"/>
                          <a:cs typeface="Verdana"/>
                        </a:rPr>
                        <a:t>l</a:t>
                      </a:r>
                      <a:r>
                        <a:rPr sz="800" b="0" i="0" spc="-10" dirty="0">
                          <a:solidFill>
                            <a:schemeClr val="tx1"/>
                          </a:solidFill>
                          <a:latin typeface="Montserrat" panose="00000500000000000000" pitchFamily="2" charset="0"/>
                          <a:cs typeface="Verdana"/>
                        </a:rPr>
                        <a:t>a</a:t>
                      </a:r>
                      <a:r>
                        <a:rPr sz="800" b="0" i="0" spc="-5" dirty="0">
                          <a:solidFill>
                            <a:schemeClr val="tx1"/>
                          </a:solidFill>
                          <a:latin typeface="Montserrat" panose="00000500000000000000" pitchFamily="2" charset="0"/>
                          <a:cs typeface="Verdana"/>
                        </a:rPr>
                        <a:t>da)</a:t>
                      </a:r>
                      <a:r>
                        <a:rPr sz="1000" b="0" i="0" dirty="0">
                          <a:solidFill>
                            <a:schemeClr val="tx1"/>
                          </a:solidFill>
                          <a:latin typeface="Montserrat" panose="00000500000000000000" pitchFamily="2" charset="0"/>
                          <a:cs typeface="Verdana"/>
                        </a:rPr>
                        <a:t>:</a:t>
                      </a:r>
                    </a:p>
                  </a:txBody>
                  <a:tcPr marL="0" marR="0" marT="254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hMerge="1">
                  <a:txBody>
                    <a:bodyPr/>
                    <a:lstStyle/>
                    <a:p>
                      <a:pPr marL="215265" indent="-171450">
                        <a:lnSpc>
                          <a:spcPts val="1190"/>
                        </a:lnSpc>
                        <a:spcBef>
                          <a:spcPts val="20"/>
                        </a:spcBef>
                        <a:buClr>
                          <a:srgbClr val="A41D3D"/>
                        </a:buClr>
                        <a:buSzPct val="150000"/>
                        <a:buFont typeface="Wingdings" panose="05000000000000000000" pitchFamily="2" charset="2"/>
                        <a:buChar char="§"/>
                      </a:pPr>
                      <a:endParaRPr sz="1000" b="0" i="0" dirty="0">
                        <a:solidFill>
                          <a:schemeClr val="tx1"/>
                        </a:solidFill>
                        <a:latin typeface="Montserrat" panose="00000500000000000000" pitchFamily="2" charset="0"/>
                        <a:cs typeface="Verdana"/>
                      </a:endParaRPr>
                    </a:p>
                  </a:txBody>
                  <a:tcPr marL="0" marR="0" marT="2540" marB="0">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chemeClr val="bg1">
                        <a:lumMod val="95000"/>
                      </a:schemeClr>
                    </a:solidFill>
                  </a:tcPr>
                </a:tc>
                <a:tc gridSpan="5">
                  <a:txBody>
                    <a:bodyPr/>
                    <a:lstStyle/>
                    <a:p>
                      <a:pPr>
                        <a:lnSpc>
                          <a:spcPct val="100000"/>
                        </a:lnSpc>
                      </a:pPr>
                      <a:endParaRPr sz="900" b="0" dirty="0">
                        <a:latin typeface="Montserrat" panose="00000500000000000000" pitchFamily="2" charset="0"/>
                        <a:cs typeface="Times New Roman"/>
                      </a:endParaRPr>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hMerge="1">
                  <a:txBody>
                    <a:bodyPr/>
                    <a:lstStyle/>
                    <a:p>
                      <a:endParaRPr lang="es-MX"/>
                    </a:p>
                  </a:txBody>
                  <a:tcPr/>
                </a:tc>
                <a:tc hMerge="1">
                  <a:txBody>
                    <a:bodyPr/>
                    <a:lstStyle/>
                    <a:p>
                      <a:endParaRPr lang="es-MX"/>
                    </a:p>
                  </a:txBody>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r h="196977">
                <a:tc gridSpan="7">
                  <a:txBody>
                    <a:bodyPr/>
                    <a:lstStyle/>
                    <a:p>
                      <a:pPr marL="215265" indent="-171450">
                        <a:lnSpc>
                          <a:spcPct val="100000"/>
                        </a:lnSpc>
                        <a:spcBef>
                          <a:spcPts val="20"/>
                        </a:spcBef>
                        <a:buClr>
                          <a:srgbClr val="A41D3D"/>
                        </a:buClr>
                        <a:buSzPct val="150000"/>
                        <a:buFont typeface="Wingdings" panose="05000000000000000000" pitchFamily="2" charset="2"/>
                        <a:buChar char="§"/>
                      </a:pPr>
                      <a:r>
                        <a:rPr sz="1000" b="0" spc="-40" dirty="0">
                          <a:solidFill>
                            <a:schemeClr val="tx1"/>
                          </a:solidFill>
                          <a:latin typeface="Montserrat" panose="00000500000000000000" pitchFamily="2" charset="0"/>
                          <a:cs typeface="Verdana"/>
                        </a:rPr>
                        <a:t>Domicilio:</a:t>
                      </a:r>
                      <a:endParaRPr sz="1000" b="0" dirty="0">
                        <a:solidFill>
                          <a:schemeClr val="tx1"/>
                        </a:solidFill>
                        <a:latin typeface="Montserrat" panose="00000500000000000000" pitchFamily="2" charset="0"/>
                        <a:cs typeface="Verdana"/>
                      </a:endParaRPr>
                    </a:p>
                  </a:txBody>
                  <a:tcPr marL="0" marR="0" marT="254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hMerge="1">
                  <a:txBody>
                    <a:bodyPr/>
                    <a:lstStyle/>
                    <a:p>
                      <a:endParaRPr lang="es-MX"/>
                    </a:p>
                  </a:txBody>
                  <a:tcPr/>
                </a:tc>
                <a:tc hMerge="1">
                  <a:txBody>
                    <a:bodyPr/>
                    <a:lstStyle/>
                    <a:p>
                      <a:endParaRPr/>
                    </a:p>
                  </a:txBody>
                  <a:tcPr marL="0" marR="0" marT="0" marB="0"/>
                </a:tc>
                <a:tc hMerge="1">
                  <a:txBody>
                    <a:bodyPr/>
                    <a:lstStyle/>
                    <a:p>
                      <a:endParaRPr lang="es-MX"/>
                    </a:p>
                  </a:txBody>
                  <a:tcPr/>
                </a:tc>
                <a:tc hMerge="1">
                  <a:txBody>
                    <a:bodyPr/>
                    <a:lstStyle/>
                    <a:p>
                      <a:endParaRPr lang="es-MX"/>
                    </a:p>
                  </a:txBody>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6"/>
                  </a:ext>
                </a:extLst>
              </a:tr>
              <a:tr h="248666">
                <a:tc>
                  <a:txBody>
                    <a:bodyPr/>
                    <a:lstStyle/>
                    <a:p>
                      <a:pPr marL="43815" indent="0">
                        <a:lnSpc>
                          <a:spcPct val="100000"/>
                        </a:lnSpc>
                        <a:spcBef>
                          <a:spcPts val="5"/>
                        </a:spcBef>
                        <a:buClr>
                          <a:srgbClr val="A41D3D"/>
                        </a:buClr>
                        <a:buSzPct val="150000"/>
                        <a:buFont typeface="Wingdings" panose="05000000000000000000" pitchFamily="2" charset="2"/>
                        <a:buNone/>
                      </a:pPr>
                      <a:r>
                        <a:rPr sz="1000" b="0" spc="-55" dirty="0">
                          <a:solidFill>
                            <a:schemeClr val="tx1"/>
                          </a:solidFill>
                          <a:latin typeface="Montserrat" panose="00000500000000000000" pitchFamily="2" charset="0"/>
                          <a:cs typeface="Verdana"/>
                        </a:rPr>
                        <a:t>Calle:</a:t>
                      </a:r>
                      <a:endParaRPr sz="1000" b="0" dirty="0">
                        <a:solidFill>
                          <a:schemeClr val="tx1"/>
                        </a:solidFill>
                        <a:latin typeface="Montserrat" panose="00000500000000000000" pitchFamily="2" charset="0"/>
                        <a:cs typeface="Verdana"/>
                      </a:endParaRPr>
                    </a:p>
                  </a:txBody>
                  <a:tcPr marL="0" marR="0" marT="635"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gridSpan="2">
                  <a:txBody>
                    <a:bodyPr/>
                    <a:lstStyle/>
                    <a:p>
                      <a:pPr marL="43815" indent="0">
                        <a:lnSpc>
                          <a:spcPct val="100000"/>
                        </a:lnSpc>
                        <a:spcBef>
                          <a:spcPts val="5"/>
                        </a:spcBef>
                        <a:buClr>
                          <a:srgbClr val="A41D3D"/>
                        </a:buClr>
                        <a:buSzPct val="150000"/>
                        <a:buFont typeface="Wingdings" panose="05000000000000000000" pitchFamily="2" charset="2"/>
                        <a:buNone/>
                      </a:pPr>
                      <a:endParaRPr sz="1000" b="0" dirty="0">
                        <a:solidFill>
                          <a:schemeClr val="tx1"/>
                        </a:solidFill>
                        <a:latin typeface="Montserrat" panose="00000500000000000000" pitchFamily="2" charset="0"/>
                        <a:cs typeface="Verdana"/>
                      </a:endParaRPr>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solidFill>
                  </a:tcPr>
                </a:tc>
                <a:tc hMerge="1">
                  <a:txBody>
                    <a:bodyPr/>
                    <a:lstStyle/>
                    <a:p>
                      <a:pPr>
                        <a:lnSpc>
                          <a:spcPct val="100000"/>
                        </a:lnSpc>
                      </a:pPr>
                      <a:endParaRPr sz="900" b="0">
                        <a:latin typeface="Montserrat" panose="00000500000000000000" pitchFamily="2" charset="0"/>
                        <a:cs typeface="Times New Roman"/>
                      </a:endParaRPr>
                    </a:p>
                  </a:txBody>
                  <a:tcPr marL="0" marR="0" marT="0"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a:txBody>
                    <a:bodyPr/>
                    <a:lstStyle/>
                    <a:p>
                      <a:pPr marL="43815" indent="0">
                        <a:lnSpc>
                          <a:spcPct val="100000"/>
                        </a:lnSpc>
                        <a:spcBef>
                          <a:spcPts val="5"/>
                        </a:spcBef>
                        <a:buClr>
                          <a:srgbClr val="A41D3D"/>
                        </a:buClr>
                        <a:buSzPct val="150000"/>
                        <a:buFont typeface="Wingdings" panose="05000000000000000000" pitchFamily="2" charset="2"/>
                        <a:buNone/>
                      </a:pPr>
                      <a:r>
                        <a:rPr lang="es-MX" sz="1000" b="0" spc="-50" dirty="0">
                          <a:solidFill>
                            <a:schemeClr val="tx1"/>
                          </a:solidFill>
                          <a:latin typeface="Montserrat" panose="00000500000000000000" pitchFamily="2" charset="0"/>
                          <a:ea typeface="+mn-ea"/>
                          <a:cs typeface="Times New Roman"/>
                        </a:rPr>
                        <a:t>Colonia:</a:t>
                      </a:r>
                      <a:endParaRPr sz="1000" b="0" dirty="0">
                        <a:solidFill>
                          <a:schemeClr val="tx1"/>
                        </a:solidFill>
                        <a:latin typeface="Montserrat" panose="00000500000000000000" pitchFamily="2" charset="0"/>
                        <a:cs typeface="Verdana"/>
                      </a:endParaRPr>
                    </a:p>
                  </a:txBody>
                  <a:tcPr marL="0" marR="0" marT="635"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gridSpan="3">
                  <a:txBody>
                    <a:bodyPr/>
                    <a:lstStyle/>
                    <a:p>
                      <a:endParaRPr lang="es-MX"/>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hMerge="1">
                  <a:txBody>
                    <a:bodyPr/>
                    <a:lstStyle/>
                    <a:p>
                      <a:pPr marL="43815" indent="0">
                        <a:lnSpc>
                          <a:spcPct val="100000"/>
                        </a:lnSpc>
                        <a:spcBef>
                          <a:spcPts val="5"/>
                        </a:spcBef>
                        <a:buClr>
                          <a:srgbClr val="A41D3D"/>
                        </a:buClr>
                        <a:buSzPct val="150000"/>
                        <a:buFont typeface="Wingdings" panose="05000000000000000000" pitchFamily="2" charset="2"/>
                        <a:buNone/>
                      </a:pPr>
                      <a:r>
                        <a:rPr sz="1000" b="0" spc="-50" dirty="0">
                          <a:solidFill>
                            <a:schemeClr val="tx1"/>
                          </a:solidFill>
                          <a:latin typeface="Montserrat" panose="00000500000000000000" pitchFamily="2" charset="0"/>
                          <a:ea typeface="+mn-ea"/>
                          <a:cs typeface="Times New Roman"/>
                        </a:rPr>
                        <a:t>Colonia:</a:t>
                      </a:r>
                    </a:p>
                  </a:txBody>
                  <a:tcPr marL="0" marR="0" marT="635"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hMerge="1">
                  <a:txBody>
                    <a:bodyPr/>
                    <a:lstStyle/>
                    <a:p>
                      <a:pPr>
                        <a:lnSpc>
                          <a:spcPct val="100000"/>
                        </a:lnSpc>
                      </a:pPr>
                      <a:endParaRPr sz="900" b="0">
                        <a:latin typeface="Montserrat" panose="00000500000000000000" pitchFamily="2" charset="0"/>
                        <a:cs typeface="Times New Roman"/>
                      </a:endParaRPr>
                    </a:p>
                  </a:txBody>
                  <a:tcPr marL="0" marR="0" marT="0"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extLst>
                  <a:ext uri="{0D108BD9-81ED-4DB2-BD59-A6C34878D82A}">
                    <a16:rowId xmlns:a16="http://schemas.microsoft.com/office/drawing/2014/main" val="10007"/>
                  </a:ext>
                </a:extLst>
              </a:tr>
              <a:tr h="248666">
                <a:tc>
                  <a:txBody>
                    <a:bodyPr/>
                    <a:lstStyle/>
                    <a:p>
                      <a:pPr marL="43815" indent="0">
                        <a:lnSpc>
                          <a:spcPct val="100000"/>
                        </a:lnSpc>
                        <a:spcBef>
                          <a:spcPts val="5"/>
                        </a:spcBef>
                        <a:buClr>
                          <a:srgbClr val="A41D3D"/>
                        </a:buClr>
                        <a:buSzPct val="150000"/>
                        <a:buFont typeface="Wingdings" panose="05000000000000000000" pitchFamily="2" charset="2"/>
                        <a:buNone/>
                      </a:pPr>
                      <a:r>
                        <a:rPr sz="1000" b="0" spc="-55" dirty="0">
                          <a:solidFill>
                            <a:schemeClr val="tx1"/>
                          </a:solidFill>
                          <a:latin typeface="Montserrat" panose="00000500000000000000" pitchFamily="2" charset="0"/>
                          <a:cs typeface="Verdana"/>
                        </a:rPr>
                        <a:t>Numero:</a:t>
                      </a:r>
                      <a:endParaRPr sz="1000" b="0" dirty="0">
                        <a:solidFill>
                          <a:schemeClr val="tx1"/>
                        </a:solidFill>
                        <a:latin typeface="Montserrat" panose="00000500000000000000" pitchFamily="2" charset="0"/>
                        <a:cs typeface="Verdana"/>
                      </a:endParaRPr>
                    </a:p>
                  </a:txBody>
                  <a:tcPr marL="0" marR="0" marT="635"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gridSpan="2">
                  <a:txBody>
                    <a:bodyPr/>
                    <a:lstStyle/>
                    <a:p>
                      <a:pPr marL="43815" indent="0">
                        <a:lnSpc>
                          <a:spcPct val="100000"/>
                        </a:lnSpc>
                        <a:spcBef>
                          <a:spcPts val="5"/>
                        </a:spcBef>
                        <a:buClr>
                          <a:srgbClr val="A41D3D"/>
                        </a:buClr>
                        <a:buSzPct val="150000"/>
                        <a:buFont typeface="Wingdings" panose="05000000000000000000" pitchFamily="2" charset="2"/>
                        <a:buNone/>
                      </a:pPr>
                      <a:endParaRPr sz="1000" b="0" dirty="0">
                        <a:solidFill>
                          <a:schemeClr val="tx1"/>
                        </a:solidFill>
                        <a:latin typeface="Montserrat" panose="00000500000000000000" pitchFamily="2" charset="0"/>
                        <a:cs typeface="Verdana"/>
                      </a:endParaRPr>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solidFill>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spc="-50">
                        <a:solidFill>
                          <a:schemeClr val="tx1"/>
                        </a:solidFill>
                        <a:latin typeface="Montserrat" panose="00000500000000000000" pitchFamily="2" charset="0"/>
                        <a:ea typeface="+mn-ea"/>
                        <a:cs typeface="Times New Roman"/>
                      </a:endParaRPr>
                    </a:p>
                  </a:txBody>
                  <a:tcPr marL="0" marR="0" marT="0"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a:txBody>
                    <a:bodyPr/>
                    <a:lstStyle/>
                    <a:p>
                      <a:pPr marL="43815" indent="0">
                        <a:lnSpc>
                          <a:spcPct val="100000"/>
                        </a:lnSpc>
                        <a:spcBef>
                          <a:spcPts val="5"/>
                        </a:spcBef>
                        <a:buClr>
                          <a:srgbClr val="A41D3D"/>
                        </a:buClr>
                        <a:buSzPct val="150000"/>
                        <a:buFont typeface="Wingdings" panose="05000000000000000000" pitchFamily="2" charset="2"/>
                        <a:buNone/>
                      </a:pPr>
                      <a:r>
                        <a:rPr lang="es-MX" sz="1000" b="0" spc="-50" dirty="0">
                          <a:solidFill>
                            <a:schemeClr val="tx1"/>
                          </a:solidFill>
                          <a:latin typeface="Montserrat" panose="00000500000000000000" pitchFamily="2" charset="0"/>
                          <a:ea typeface="+mn-ea"/>
                          <a:cs typeface="Times New Roman"/>
                        </a:rPr>
                        <a:t>C.P:</a:t>
                      </a:r>
                      <a:endParaRPr sz="1000" b="0" dirty="0">
                        <a:solidFill>
                          <a:schemeClr val="tx1"/>
                        </a:solidFill>
                        <a:latin typeface="Montserrat" panose="00000500000000000000" pitchFamily="2" charset="0"/>
                        <a:cs typeface="Verdana"/>
                      </a:endParaRPr>
                    </a:p>
                  </a:txBody>
                  <a:tcPr marL="0" marR="0" marT="635"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gridSpan="3">
                  <a:txBody>
                    <a:bodyPr/>
                    <a:lstStyle/>
                    <a:p>
                      <a:endParaRPr lang="es-MX" dirty="0"/>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hMerge="1">
                  <a:txBody>
                    <a:bodyPr/>
                    <a:lstStyle/>
                    <a:p>
                      <a:pPr marL="43815" indent="0">
                        <a:lnSpc>
                          <a:spcPct val="100000"/>
                        </a:lnSpc>
                        <a:spcBef>
                          <a:spcPts val="5"/>
                        </a:spcBef>
                        <a:buClr>
                          <a:srgbClr val="A41D3D"/>
                        </a:buClr>
                        <a:buSzPct val="150000"/>
                        <a:buFont typeface="Wingdings" panose="05000000000000000000" pitchFamily="2" charset="2"/>
                        <a:buNone/>
                      </a:pPr>
                      <a:r>
                        <a:rPr sz="1000" b="0" spc="-50" dirty="0">
                          <a:solidFill>
                            <a:schemeClr val="tx1"/>
                          </a:solidFill>
                          <a:latin typeface="Montserrat" panose="00000500000000000000" pitchFamily="2" charset="0"/>
                          <a:ea typeface="+mn-ea"/>
                          <a:cs typeface="Times New Roman"/>
                        </a:rPr>
                        <a:t>CP:</a:t>
                      </a:r>
                    </a:p>
                  </a:txBody>
                  <a:tcPr marL="0" marR="0" marT="635"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hMerge="1">
                  <a:txBody>
                    <a:bodyPr/>
                    <a:lstStyle/>
                    <a:p>
                      <a:pPr>
                        <a:lnSpc>
                          <a:spcPct val="100000"/>
                        </a:lnSpc>
                      </a:pPr>
                      <a:endParaRPr sz="900" b="0">
                        <a:latin typeface="Montserrat" panose="00000500000000000000" pitchFamily="2" charset="0"/>
                        <a:cs typeface="Times New Roman"/>
                      </a:endParaRPr>
                    </a:p>
                  </a:txBody>
                  <a:tcPr marL="0" marR="0" marT="0"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extLst>
                  <a:ext uri="{0D108BD9-81ED-4DB2-BD59-A6C34878D82A}">
                    <a16:rowId xmlns:a16="http://schemas.microsoft.com/office/drawing/2014/main" val="10008"/>
                  </a:ext>
                </a:extLst>
              </a:tr>
              <a:tr h="195486">
                <a:tc gridSpan="7">
                  <a:txBody>
                    <a:bodyPr/>
                    <a:lstStyle/>
                    <a:p>
                      <a:pPr marL="215265" indent="-171450" algn="ctr">
                        <a:lnSpc>
                          <a:spcPct val="100000"/>
                        </a:lnSpc>
                        <a:spcBef>
                          <a:spcPts val="10"/>
                        </a:spcBef>
                        <a:buClr>
                          <a:srgbClr val="A41D3D"/>
                        </a:buClr>
                        <a:buSzPct val="150000"/>
                        <a:buFont typeface="Wingdings" panose="05000000000000000000" pitchFamily="2" charset="2"/>
                        <a:buChar char="§"/>
                      </a:pPr>
                      <a:r>
                        <a:rPr sz="1000" b="0" spc="-40" dirty="0">
                          <a:solidFill>
                            <a:schemeClr val="bg1"/>
                          </a:solidFill>
                          <a:latin typeface="Montserrat" panose="00000500000000000000" pitchFamily="2" charset="0"/>
                          <a:cs typeface="Verdana"/>
                        </a:rPr>
                        <a:t>Firma</a:t>
                      </a:r>
                      <a:endParaRPr sz="1000" b="0" dirty="0">
                        <a:solidFill>
                          <a:schemeClr val="bg1"/>
                        </a:solidFill>
                        <a:latin typeface="Montserrat" panose="00000500000000000000" pitchFamily="2" charset="0"/>
                        <a:cs typeface="Verdana"/>
                      </a:endParaRPr>
                    </a:p>
                  </a:txBody>
                  <a:tcPr marL="0" marR="0" marT="127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rgbClr val="A41D3D"/>
                    </a:solidFill>
                  </a:tcPr>
                </a:tc>
                <a:tc hMerge="1">
                  <a:txBody>
                    <a:bodyPr/>
                    <a:lstStyle/>
                    <a:p>
                      <a:endParaRPr lang="es-MX"/>
                    </a:p>
                  </a:txBody>
                  <a:tcPr/>
                </a:tc>
                <a:tc hMerge="1">
                  <a:txBody>
                    <a:bodyPr/>
                    <a:lstStyle/>
                    <a:p>
                      <a:endParaRPr/>
                    </a:p>
                  </a:txBody>
                  <a:tcPr marL="0" marR="0" marT="0" marB="0"/>
                </a:tc>
                <a:tc hMerge="1">
                  <a:txBody>
                    <a:bodyPr/>
                    <a:lstStyle/>
                    <a:p>
                      <a:endParaRPr lang="es-MX"/>
                    </a:p>
                  </a:txBody>
                  <a:tcPr/>
                </a:tc>
                <a:tc hMerge="1">
                  <a:txBody>
                    <a:bodyPr/>
                    <a:lstStyle/>
                    <a:p>
                      <a:endParaRPr lang="es-MX"/>
                    </a:p>
                  </a:txBody>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9"/>
                  </a:ext>
                </a:extLst>
              </a:tr>
              <a:tr h="497333">
                <a:tc gridSpan="7">
                  <a:txBody>
                    <a:bodyPr/>
                    <a:lstStyle/>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sz="900" b="0" dirty="0">
                        <a:latin typeface="Montserrat" panose="00000500000000000000" pitchFamily="2" charset="0"/>
                        <a:cs typeface="Times New Roman"/>
                      </a:endParaRPr>
                    </a:p>
                  </a:txBody>
                  <a:tcPr marL="0" marR="0" marT="0"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hMerge="1">
                  <a:txBody>
                    <a:bodyPr/>
                    <a:lstStyle/>
                    <a:p>
                      <a:endParaRPr lang="es-MX"/>
                    </a:p>
                  </a:txBody>
                  <a:tcPr/>
                </a:tc>
                <a:tc hMerge="1">
                  <a:txBody>
                    <a:bodyPr/>
                    <a:lstStyle/>
                    <a:p>
                      <a:endParaRPr/>
                    </a:p>
                  </a:txBody>
                  <a:tcPr marL="0" marR="0" marT="0" marB="0"/>
                </a:tc>
                <a:tc hMerge="1">
                  <a:txBody>
                    <a:bodyPr/>
                    <a:lstStyle/>
                    <a:p>
                      <a:endParaRPr lang="es-MX"/>
                    </a:p>
                  </a:txBody>
                  <a:tcPr/>
                </a:tc>
                <a:tc hMerge="1">
                  <a:txBody>
                    <a:bodyPr/>
                    <a:lstStyle/>
                    <a:p>
                      <a:endParaRPr lang="es-MX"/>
                    </a:p>
                  </a:txBody>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10"/>
                  </a:ext>
                </a:extLst>
              </a:tr>
            </a:tbl>
          </a:graphicData>
        </a:graphic>
      </p:graphicFrame>
      <p:sp>
        <p:nvSpPr>
          <p:cNvPr id="3" name="CuadroTexto 2">
            <a:extLst>
              <a:ext uri="{FF2B5EF4-FFF2-40B4-BE49-F238E27FC236}">
                <a16:creationId xmlns:a16="http://schemas.microsoft.com/office/drawing/2014/main" id="{553223A9-E215-CCB3-91E8-1569BE5B0CDA}"/>
              </a:ext>
            </a:extLst>
          </p:cNvPr>
          <p:cNvSpPr txBox="1"/>
          <p:nvPr/>
        </p:nvSpPr>
        <p:spPr>
          <a:xfrm>
            <a:off x="5444547" y="609600"/>
            <a:ext cx="1933066" cy="215444"/>
          </a:xfrm>
          <a:prstGeom prst="rect">
            <a:avLst/>
          </a:prstGeom>
          <a:noFill/>
        </p:spPr>
        <p:txBody>
          <a:bodyPr wrap="square" rtlCol="0">
            <a:spAutoFit/>
          </a:bodyPr>
          <a:lstStyle/>
          <a:p>
            <a:r>
              <a:rPr lang="es-MX" sz="800" b="1" dirty="0">
                <a:solidFill>
                  <a:schemeClr val="bg1"/>
                </a:solidFill>
                <a:latin typeface="Montserrat" panose="00000500000000000000" pitchFamily="2" charset="0"/>
              </a:rPr>
              <a:t>ANEXO III - Ejercicio Fiscal 2023</a:t>
            </a:r>
          </a:p>
        </p:txBody>
      </p:sp>
      <p:sp>
        <p:nvSpPr>
          <p:cNvPr id="6" name="CuadroTexto 5">
            <a:extLst>
              <a:ext uri="{FF2B5EF4-FFF2-40B4-BE49-F238E27FC236}">
                <a16:creationId xmlns:a16="http://schemas.microsoft.com/office/drawing/2014/main" id="{38A01BAF-40A1-C440-A202-1F3A6BEC9AFA}"/>
              </a:ext>
            </a:extLst>
          </p:cNvPr>
          <p:cNvSpPr txBox="1"/>
          <p:nvPr/>
        </p:nvSpPr>
        <p:spPr>
          <a:xfrm>
            <a:off x="4027469" y="406991"/>
            <a:ext cx="3888768" cy="253916"/>
          </a:xfrm>
          <a:prstGeom prst="rect">
            <a:avLst/>
          </a:prstGeom>
          <a:noFill/>
        </p:spPr>
        <p:txBody>
          <a:bodyPr wrap="square">
            <a:spAutoFit/>
          </a:bodyPr>
          <a:lstStyle/>
          <a:p>
            <a:pPr algn="ctr"/>
            <a:r>
              <a:rPr lang="es-MX" sz="1050" i="0" dirty="0">
                <a:solidFill>
                  <a:schemeClr val="bg1"/>
                </a:solidFill>
                <a:effectLst/>
                <a:latin typeface="Montserrat" panose="00000500000000000000" pitchFamily="2" charset="0"/>
              </a:rPr>
              <a:t>Subsecretaría de Educación Superior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18">
            <a:extLst>
              <a:ext uri="{FF2B5EF4-FFF2-40B4-BE49-F238E27FC236}">
                <a16:creationId xmlns:a16="http://schemas.microsoft.com/office/drawing/2014/main" id="{7BB25CA2-A755-D3C8-6694-1C6A1819D0B3}"/>
              </a:ext>
            </a:extLst>
          </p:cNvPr>
          <p:cNvSpPr txBox="1">
            <a:spLocks noGrp="1"/>
          </p:cNvSpPr>
          <p:nvPr>
            <p:ph type="ftr" sz="quarter" idx="5"/>
          </p:nvPr>
        </p:nvSpPr>
        <p:spPr>
          <a:xfrm>
            <a:off x="443115" y="9677400"/>
            <a:ext cx="7015482" cy="108748"/>
          </a:xfrm>
          <a:prstGeom prst="rect">
            <a:avLst/>
          </a:prstGeom>
        </p:spPr>
        <p:txBody>
          <a:bodyPr vert="horz" wrap="square" lIns="0" tIns="0" rIns="0" bIns="0" rtlCol="0">
            <a:spAutoFit/>
          </a:bodyPr>
          <a:lstStyle/>
          <a:p>
            <a:pPr marL="12700" algn="ctr">
              <a:lnSpc>
                <a:spcPts val="865"/>
              </a:lnSpc>
            </a:pPr>
            <a:r>
              <a:rPr sz="600" spc="-5" dirty="0">
                <a:latin typeface="Montserrat" panose="00000500000000000000" pitchFamily="2" charset="0"/>
              </a:rPr>
              <a:t>“Este</a:t>
            </a:r>
            <a:r>
              <a:rPr sz="600" spc="5" dirty="0">
                <a:latin typeface="Montserrat" panose="00000500000000000000" pitchFamily="2" charset="0"/>
              </a:rPr>
              <a:t> </a:t>
            </a:r>
            <a:r>
              <a:rPr sz="600" dirty="0">
                <a:latin typeface="Montserrat" panose="00000500000000000000" pitchFamily="2" charset="0"/>
              </a:rPr>
              <a:t>programa</a:t>
            </a:r>
            <a:r>
              <a:rPr sz="600" spc="10" dirty="0">
                <a:latin typeface="Montserrat" panose="00000500000000000000" pitchFamily="2" charset="0"/>
              </a:rPr>
              <a:t> </a:t>
            </a:r>
            <a:r>
              <a:rPr sz="600" spc="-5" dirty="0">
                <a:latin typeface="Montserrat" panose="00000500000000000000" pitchFamily="2" charset="0"/>
              </a:rPr>
              <a:t>es</a:t>
            </a:r>
            <a:r>
              <a:rPr sz="600" spc="5" dirty="0">
                <a:latin typeface="Montserrat" panose="00000500000000000000" pitchFamily="2" charset="0"/>
              </a:rPr>
              <a:t> </a:t>
            </a:r>
            <a:r>
              <a:rPr sz="600" spc="-5" dirty="0">
                <a:latin typeface="Montserrat" panose="00000500000000000000" pitchFamily="2" charset="0"/>
              </a:rPr>
              <a:t>público,</a:t>
            </a:r>
            <a:r>
              <a:rPr sz="600" spc="15" dirty="0">
                <a:latin typeface="Montserrat" panose="00000500000000000000" pitchFamily="2" charset="0"/>
              </a:rPr>
              <a:t> </a:t>
            </a:r>
            <a:r>
              <a:rPr sz="600" spc="-5" dirty="0">
                <a:latin typeface="Montserrat" panose="00000500000000000000" pitchFamily="2" charset="0"/>
              </a:rPr>
              <a:t>ajeno</a:t>
            </a:r>
            <a:r>
              <a:rPr sz="600" dirty="0">
                <a:latin typeface="Montserrat" panose="00000500000000000000" pitchFamily="2" charset="0"/>
              </a:rPr>
              <a:t> a</a:t>
            </a:r>
            <a:r>
              <a:rPr sz="600" spc="15" dirty="0">
                <a:latin typeface="Montserrat" panose="00000500000000000000" pitchFamily="2" charset="0"/>
              </a:rPr>
              <a:t> </a:t>
            </a:r>
            <a:r>
              <a:rPr sz="600" spc="-5" dirty="0">
                <a:latin typeface="Montserrat" panose="00000500000000000000" pitchFamily="2" charset="0"/>
              </a:rPr>
              <a:t>cualquier</a:t>
            </a:r>
            <a:r>
              <a:rPr sz="600" spc="5" dirty="0">
                <a:latin typeface="Montserrat" panose="00000500000000000000" pitchFamily="2" charset="0"/>
              </a:rPr>
              <a:t> </a:t>
            </a:r>
            <a:r>
              <a:rPr sz="600" spc="-5" dirty="0">
                <a:latin typeface="Montserrat" panose="00000500000000000000" pitchFamily="2" charset="0"/>
              </a:rPr>
              <a:t>partido</a:t>
            </a:r>
            <a:r>
              <a:rPr sz="600" spc="5" dirty="0">
                <a:latin typeface="Montserrat" panose="00000500000000000000" pitchFamily="2" charset="0"/>
              </a:rPr>
              <a:t> </a:t>
            </a:r>
            <a:r>
              <a:rPr sz="600" spc="-5" dirty="0">
                <a:latin typeface="Montserrat" panose="00000500000000000000" pitchFamily="2" charset="0"/>
              </a:rPr>
              <a:t>político.</a:t>
            </a:r>
            <a:r>
              <a:rPr sz="600" spc="15" dirty="0">
                <a:latin typeface="Montserrat" panose="00000500000000000000" pitchFamily="2" charset="0"/>
              </a:rPr>
              <a:t> </a:t>
            </a:r>
            <a:r>
              <a:rPr sz="600" spc="-5" dirty="0">
                <a:latin typeface="Montserrat" panose="00000500000000000000" pitchFamily="2" charset="0"/>
              </a:rPr>
              <a:t>Queda</a:t>
            </a:r>
            <a:r>
              <a:rPr sz="600" spc="5" dirty="0">
                <a:latin typeface="Montserrat" panose="00000500000000000000" pitchFamily="2" charset="0"/>
              </a:rPr>
              <a:t> </a:t>
            </a:r>
            <a:r>
              <a:rPr sz="600" spc="-5" dirty="0">
                <a:latin typeface="Montserrat" panose="00000500000000000000" pitchFamily="2" charset="0"/>
              </a:rPr>
              <a:t>prohibido</a:t>
            </a:r>
            <a:r>
              <a:rPr sz="600" spc="5" dirty="0">
                <a:latin typeface="Montserrat" panose="00000500000000000000" pitchFamily="2" charset="0"/>
              </a:rPr>
              <a:t> </a:t>
            </a:r>
            <a:r>
              <a:rPr sz="600" spc="-5" dirty="0">
                <a:latin typeface="Montserrat" panose="00000500000000000000" pitchFamily="2" charset="0"/>
              </a:rPr>
              <a:t>el</a:t>
            </a:r>
            <a:r>
              <a:rPr sz="600" spc="5" dirty="0">
                <a:latin typeface="Montserrat" panose="00000500000000000000" pitchFamily="2" charset="0"/>
              </a:rPr>
              <a:t> </a:t>
            </a:r>
            <a:r>
              <a:rPr sz="600" spc="-5" dirty="0">
                <a:latin typeface="Montserrat" panose="00000500000000000000" pitchFamily="2" charset="0"/>
              </a:rPr>
              <a:t>uso</a:t>
            </a:r>
            <a:r>
              <a:rPr sz="600" spc="15" dirty="0">
                <a:latin typeface="Montserrat" panose="00000500000000000000" pitchFamily="2" charset="0"/>
              </a:rPr>
              <a:t> </a:t>
            </a:r>
            <a:r>
              <a:rPr sz="600" spc="-5" dirty="0">
                <a:latin typeface="Montserrat" panose="00000500000000000000" pitchFamily="2" charset="0"/>
              </a:rPr>
              <a:t>para</a:t>
            </a:r>
            <a:r>
              <a:rPr sz="600" spc="5" dirty="0">
                <a:latin typeface="Montserrat" panose="00000500000000000000" pitchFamily="2" charset="0"/>
              </a:rPr>
              <a:t> </a:t>
            </a:r>
            <a:r>
              <a:rPr sz="600" spc="-5" dirty="0">
                <a:latin typeface="Montserrat" panose="00000500000000000000" pitchFamily="2" charset="0"/>
              </a:rPr>
              <a:t>fines</a:t>
            </a:r>
            <a:r>
              <a:rPr sz="600" spc="10" dirty="0">
                <a:latin typeface="Montserrat" panose="00000500000000000000" pitchFamily="2" charset="0"/>
              </a:rPr>
              <a:t> </a:t>
            </a:r>
            <a:r>
              <a:rPr sz="600" spc="-5" dirty="0">
                <a:latin typeface="Montserrat" panose="00000500000000000000" pitchFamily="2" charset="0"/>
              </a:rPr>
              <a:t>distintos</a:t>
            </a:r>
            <a:r>
              <a:rPr sz="600" spc="5" dirty="0">
                <a:latin typeface="Montserrat" panose="00000500000000000000" pitchFamily="2" charset="0"/>
              </a:rPr>
              <a:t> </a:t>
            </a:r>
            <a:r>
              <a:rPr sz="600" dirty="0">
                <a:latin typeface="Montserrat" panose="00000500000000000000" pitchFamily="2" charset="0"/>
              </a:rPr>
              <a:t>a</a:t>
            </a:r>
            <a:r>
              <a:rPr sz="600" spc="20" dirty="0">
                <a:latin typeface="Montserrat" panose="00000500000000000000" pitchFamily="2" charset="0"/>
              </a:rPr>
              <a:t> </a:t>
            </a:r>
            <a:r>
              <a:rPr sz="600" spc="-5" dirty="0">
                <a:latin typeface="Montserrat" panose="00000500000000000000" pitchFamily="2" charset="0"/>
              </a:rPr>
              <a:t>los</a:t>
            </a:r>
            <a:r>
              <a:rPr sz="600" spc="10" dirty="0">
                <a:latin typeface="Montserrat" panose="00000500000000000000" pitchFamily="2" charset="0"/>
              </a:rPr>
              <a:t> </a:t>
            </a:r>
            <a:r>
              <a:rPr sz="600" spc="-5" dirty="0">
                <a:latin typeface="Montserrat" panose="00000500000000000000" pitchFamily="2" charset="0"/>
              </a:rPr>
              <a:t>establecidos</a:t>
            </a:r>
            <a:r>
              <a:rPr sz="600" spc="5" dirty="0">
                <a:latin typeface="Montserrat" panose="00000500000000000000" pitchFamily="2" charset="0"/>
              </a:rPr>
              <a:t> </a:t>
            </a:r>
            <a:r>
              <a:rPr sz="600" spc="-5" dirty="0">
                <a:latin typeface="Montserrat" panose="00000500000000000000" pitchFamily="2" charset="0"/>
              </a:rPr>
              <a:t>en</a:t>
            </a:r>
            <a:r>
              <a:rPr sz="600" spc="10" dirty="0">
                <a:latin typeface="Montserrat" panose="00000500000000000000" pitchFamily="2" charset="0"/>
              </a:rPr>
              <a:t> </a:t>
            </a:r>
            <a:r>
              <a:rPr sz="600" spc="-5" dirty="0">
                <a:latin typeface="Montserrat" panose="00000500000000000000" pitchFamily="2" charset="0"/>
              </a:rPr>
              <a:t>el</a:t>
            </a:r>
            <a:r>
              <a:rPr sz="600" spc="15" dirty="0">
                <a:latin typeface="Montserrat" panose="00000500000000000000" pitchFamily="2" charset="0"/>
              </a:rPr>
              <a:t> </a:t>
            </a:r>
            <a:r>
              <a:rPr sz="600" spc="-5" dirty="0">
                <a:latin typeface="Montserrat" panose="00000500000000000000" pitchFamily="2" charset="0"/>
              </a:rPr>
              <a:t>programa”.</a:t>
            </a:r>
          </a:p>
        </p:txBody>
      </p:sp>
      <p:graphicFrame>
        <p:nvGraphicFramePr>
          <p:cNvPr id="3" name="object 5">
            <a:extLst>
              <a:ext uri="{FF2B5EF4-FFF2-40B4-BE49-F238E27FC236}">
                <a16:creationId xmlns:a16="http://schemas.microsoft.com/office/drawing/2014/main" id="{D7EF5F27-9729-FF02-8197-E497C49A9F17}"/>
              </a:ext>
            </a:extLst>
          </p:cNvPr>
          <p:cNvGraphicFramePr>
            <a:graphicFrameLocks noGrp="1"/>
          </p:cNvGraphicFramePr>
          <p:nvPr>
            <p:extLst>
              <p:ext uri="{D42A27DB-BD31-4B8C-83A1-F6EECF244321}">
                <p14:modId xmlns:p14="http://schemas.microsoft.com/office/powerpoint/2010/main" val="2349862573"/>
              </p:ext>
            </p:extLst>
          </p:nvPr>
        </p:nvGraphicFramePr>
        <p:xfrm>
          <a:off x="433697" y="1143000"/>
          <a:ext cx="6838312" cy="2798025"/>
        </p:xfrm>
        <a:graphic>
          <a:graphicData uri="http://schemas.openxmlformats.org/drawingml/2006/table">
            <a:tbl>
              <a:tblPr firstRow="1" bandRow="1">
                <a:tableStyleId>{2D5ABB26-0587-4C30-8999-92F81FD0307C}</a:tableStyleId>
              </a:tblPr>
              <a:tblGrid>
                <a:gridCol w="630500">
                  <a:extLst>
                    <a:ext uri="{9D8B030D-6E8A-4147-A177-3AD203B41FA5}">
                      <a16:colId xmlns:a16="http://schemas.microsoft.com/office/drawing/2014/main" val="20000"/>
                    </a:ext>
                  </a:extLst>
                </a:gridCol>
                <a:gridCol w="1035739">
                  <a:extLst>
                    <a:ext uri="{9D8B030D-6E8A-4147-A177-3AD203B41FA5}">
                      <a16:colId xmlns:a16="http://schemas.microsoft.com/office/drawing/2014/main" val="4187104186"/>
                    </a:ext>
                  </a:extLst>
                </a:gridCol>
                <a:gridCol w="1936061">
                  <a:extLst>
                    <a:ext uri="{9D8B030D-6E8A-4147-A177-3AD203B41FA5}">
                      <a16:colId xmlns:a16="http://schemas.microsoft.com/office/drawing/2014/main" val="20001"/>
                    </a:ext>
                  </a:extLst>
                </a:gridCol>
                <a:gridCol w="533400">
                  <a:extLst>
                    <a:ext uri="{9D8B030D-6E8A-4147-A177-3AD203B41FA5}">
                      <a16:colId xmlns:a16="http://schemas.microsoft.com/office/drawing/2014/main" val="3587138624"/>
                    </a:ext>
                  </a:extLst>
                </a:gridCol>
                <a:gridCol w="532183">
                  <a:extLst>
                    <a:ext uri="{9D8B030D-6E8A-4147-A177-3AD203B41FA5}">
                      <a16:colId xmlns:a16="http://schemas.microsoft.com/office/drawing/2014/main" val="1391298659"/>
                    </a:ext>
                  </a:extLst>
                </a:gridCol>
                <a:gridCol w="718185">
                  <a:extLst>
                    <a:ext uri="{9D8B030D-6E8A-4147-A177-3AD203B41FA5}">
                      <a16:colId xmlns:a16="http://schemas.microsoft.com/office/drawing/2014/main" val="20002"/>
                    </a:ext>
                  </a:extLst>
                </a:gridCol>
                <a:gridCol w="1452244">
                  <a:extLst>
                    <a:ext uri="{9D8B030D-6E8A-4147-A177-3AD203B41FA5}">
                      <a16:colId xmlns:a16="http://schemas.microsoft.com/office/drawing/2014/main" val="20003"/>
                    </a:ext>
                  </a:extLst>
                </a:gridCol>
              </a:tblGrid>
              <a:tr h="195187">
                <a:tc gridSpan="2">
                  <a:txBody>
                    <a:bodyPr/>
                    <a:lstStyle/>
                    <a:p>
                      <a:pPr marL="215265" indent="-171450">
                        <a:lnSpc>
                          <a:spcPct val="100000"/>
                        </a:lnSpc>
                        <a:spcBef>
                          <a:spcPts val="5"/>
                        </a:spcBef>
                        <a:buClr>
                          <a:srgbClr val="A41D3D"/>
                        </a:buClr>
                        <a:buSzPct val="150000"/>
                        <a:buFont typeface="Wingdings" panose="05000000000000000000" pitchFamily="2" charset="2"/>
                        <a:buChar char="§"/>
                      </a:pPr>
                      <a:r>
                        <a:rPr sz="1000" b="0" dirty="0">
                          <a:solidFill>
                            <a:schemeClr val="tx1"/>
                          </a:solidFill>
                          <a:latin typeface="Montserrat" panose="00000500000000000000" pitchFamily="2" charset="0"/>
                          <a:cs typeface="Verdana"/>
                        </a:rPr>
                        <a:t>N</a:t>
                      </a:r>
                      <a:r>
                        <a:rPr sz="1000" b="0" spc="-5" dirty="0">
                          <a:solidFill>
                            <a:schemeClr val="tx1"/>
                          </a:solidFill>
                          <a:latin typeface="Montserrat" panose="00000500000000000000" pitchFamily="2" charset="0"/>
                          <a:cs typeface="Verdana"/>
                        </a:rPr>
                        <a:t>o</a:t>
                      </a:r>
                      <a:r>
                        <a:rPr sz="1000" b="0" spc="10" dirty="0">
                          <a:solidFill>
                            <a:schemeClr val="tx1"/>
                          </a:solidFill>
                          <a:latin typeface="Montserrat" panose="00000500000000000000" pitchFamily="2" charset="0"/>
                          <a:cs typeface="Verdana"/>
                        </a:rPr>
                        <a:t>m</a:t>
                      </a:r>
                      <a:r>
                        <a:rPr sz="1000" b="0" spc="-5" dirty="0">
                          <a:solidFill>
                            <a:schemeClr val="tx1"/>
                          </a:solidFill>
                          <a:latin typeface="Montserrat" panose="00000500000000000000" pitchFamily="2" charset="0"/>
                          <a:cs typeface="Verdana"/>
                        </a:rPr>
                        <a:t>b</a:t>
                      </a:r>
                      <a:r>
                        <a:rPr sz="1000" b="0" dirty="0">
                          <a:solidFill>
                            <a:schemeClr val="tx1"/>
                          </a:solidFill>
                          <a:latin typeface="Montserrat" panose="00000500000000000000" pitchFamily="2" charset="0"/>
                          <a:cs typeface="Verdana"/>
                        </a:rPr>
                        <a:t>re</a:t>
                      </a:r>
                      <a:r>
                        <a:rPr sz="1000" b="0" spc="-60" dirty="0">
                          <a:solidFill>
                            <a:schemeClr val="tx1"/>
                          </a:solidFill>
                          <a:latin typeface="Montserrat" panose="00000500000000000000" pitchFamily="2" charset="0"/>
                          <a:cs typeface="Verdana"/>
                        </a:rPr>
                        <a:t> </a:t>
                      </a:r>
                      <a:r>
                        <a:rPr sz="1000" b="0" spc="10" dirty="0">
                          <a:solidFill>
                            <a:schemeClr val="tx1"/>
                          </a:solidFill>
                          <a:latin typeface="Montserrat" panose="00000500000000000000" pitchFamily="2" charset="0"/>
                          <a:cs typeface="Verdana"/>
                        </a:rPr>
                        <a:t>c</a:t>
                      </a:r>
                      <a:r>
                        <a:rPr sz="1000" b="0" spc="-5" dirty="0">
                          <a:solidFill>
                            <a:schemeClr val="tx1"/>
                          </a:solidFill>
                          <a:latin typeface="Montserrat" panose="00000500000000000000" pitchFamily="2" charset="0"/>
                          <a:cs typeface="Verdana"/>
                        </a:rPr>
                        <a:t>o</a:t>
                      </a:r>
                      <a:r>
                        <a:rPr sz="1000" b="0" spc="10" dirty="0">
                          <a:solidFill>
                            <a:schemeClr val="tx1"/>
                          </a:solidFill>
                          <a:latin typeface="Montserrat" panose="00000500000000000000" pitchFamily="2" charset="0"/>
                          <a:cs typeface="Verdana"/>
                        </a:rPr>
                        <a:t>m</a:t>
                      </a:r>
                      <a:r>
                        <a:rPr sz="1000" b="0" spc="-5" dirty="0">
                          <a:solidFill>
                            <a:schemeClr val="tx1"/>
                          </a:solidFill>
                          <a:latin typeface="Montserrat" panose="00000500000000000000" pitchFamily="2" charset="0"/>
                          <a:cs typeface="Verdana"/>
                        </a:rPr>
                        <a:t>p</a:t>
                      </a:r>
                      <a:r>
                        <a:rPr sz="1000" b="0" dirty="0">
                          <a:solidFill>
                            <a:schemeClr val="tx1"/>
                          </a:solidFill>
                          <a:latin typeface="Montserrat" panose="00000500000000000000" pitchFamily="2" charset="0"/>
                          <a:cs typeface="Verdana"/>
                        </a:rPr>
                        <a:t>l</a:t>
                      </a:r>
                      <a:r>
                        <a:rPr sz="1000" b="0" spc="5" dirty="0">
                          <a:solidFill>
                            <a:schemeClr val="tx1"/>
                          </a:solidFill>
                          <a:latin typeface="Montserrat" panose="00000500000000000000" pitchFamily="2" charset="0"/>
                          <a:cs typeface="Verdana"/>
                        </a:rPr>
                        <a:t>e</a:t>
                      </a:r>
                      <a:r>
                        <a:rPr sz="1000" b="0" dirty="0">
                          <a:solidFill>
                            <a:schemeClr val="tx1"/>
                          </a:solidFill>
                          <a:latin typeface="Montserrat" panose="00000500000000000000" pitchFamily="2" charset="0"/>
                          <a:cs typeface="Verdana"/>
                        </a:rPr>
                        <a:t>t</a:t>
                      </a:r>
                      <a:r>
                        <a:rPr sz="1000" b="0" spc="-10" dirty="0">
                          <a:solidFill>
                            <a:schemeClr val="tx1"/>
                          </a:solidFill>
                          <a:latin typeface="Montserrat" panose="00000500000000000000" pitchFamily="2" charset="0"/>
                          <a:cs typeface="Verdana"/>
                        </a:rPr>
                        <a:t>o</a:t>
                      </a:r>
                      <a:r>
                        <a:rPr sz="1000" b="0" dirty="0">
                          <a:solidFill>
                            <a:schemeClr val="tx1"/>
                          </a:solidFill>
                          <a:latin typeface="Montserrat" panose="00000500000000000000" pitchFamily="2" charset="0"/>
                          <a:cs typeface="Verdana"/>
                        </a:rPr>
                        <a:t>:</a:t>
                      </a:r>
                    </a:p>
                  </a:txBody>
                  <a:tcPr marL="0" marR="0" marT="635" marB="0" anchor="ctr">
                    <a:lnL w="6350">
                      <a:solidFill>
                        <a:srgbClr val="D0CECE"/>
                      </a:solidFill>
                      <a:prstDash val="solid"/>
                    </a:lnL>
                    <a:lnR w="6350" cap="flat" cmpd="sng" algn="ctr">
                      <a:solidFill>
                        <a:srgbClr val="D0CECE"/>
                      </a:solidFill>
                      <a:prstDash val="solid"/>
                      <a:round/>
                      <a:headEnd type="none" w="med" len="med"/>
                      <a:tailEnd type="none" w="med" len="med"/>
                    </a:lnR>
                    <a:lnT w="6350">
                      <a:solidFill>
                        <a:srgbClr val="D0CECE"/>
                      </a:solidFill>
                      <a:prstDash val="solid"/>
                    </a:lnT>
                    <a:lnB w="6350">
                      <a:solidFill>
                        <a:srgbClr val="D0CECE"/>
                      </a:solidFill>
                      <a:prstDash val="solid"/>
                    </a:lnB>
                    <a:solidFill>
                      <a:schemeClr val="bg1">
                        <a:lumMod val="95000"/>
                      </a:schemeClr>
                    </a:solidFill>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dirty="0">
                        <a:solidFill>
                          <a:schemeClr val="tx1"/>
                        </a:solidFill>
                        <a:latin typeface="Montserrat" panose="00000500000000000000" pitchFamily="2" charset="0"/>
                        <a:cs typeface="Verdana"/>
                      </a:endParaRPr>
                    </a:p>
                  </a:txBody>
                  <a:tcPr marL="0" marR="0" marT="635" marB="0">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a:solidFill>
                        <a:srgbClr val="D0CECE"/>
                      </a:solidFill>
                      <a:prstDash val="solid"/>
                    </a:lnT>
                    <a:lnB w="6350" cap="flat" cmpd="sng" algn="ctr">
                      <a:solidFill>
                        <a:srgbClr val="D0CECE"/>
                      </a:solidFill>
                      <a:prstDash val="solid"/>
                      <a:round/>
                      <a:headEnd type="none" w="med" len="med"/>
                      <a:tailEnd type="none" w="med" len="med"/>
                    </a:lnB>
                    <a:solidFill>
                      <a:schemeClr val="bg1">
                        <a:lumMod val="95000"/>
                      </a:schemeClr>
                    </a:solidFill>
                  </a:tcPr>
                </a:tc>
                <a:tc gridSpan="5">
                  <a:txBody>
                    <a:bodyPr/>
                    <a:lstStyle/>
                    <a:p>
                      <a:pPr>
                        <a:lnSpc>
                          <a:spcPct val="100000"/>
                        </a:lnSpc>
                      </a:pPr>
                      <a:endParaRPr sz="900" b="0" dirty="0">
                        <a:latin typeface="Montserrat" panose="00000500000000000000" pitchFamily="2" charset="0"/>
                        <a:cs typeface="Times New Roman"/>
                      </a:endParaRPr>
                    </a:p>
                  </a:txBody>
                  <a:tcPr marL="0" marR="0" marT="0" marB="0" anchor="ctr">
                    <a:lnL w="6350" cap="flat" cmpd="sng" algn="ctr">
                      <a:solidFill>
                        <a:srgbClr val="D0CECE"/>
                      </a:solidFill>
                      <a:prstDash val="solid"/>
                      <a:round/>
                      <a:headEnd type="none" w="med" len="med"/>
                      <a:tailEnd type="none" w="med" len="med"/>
                    </a:lnL>
                    <a:lnR w="6350">
                      <a:solidFill>
                        <a:srgbClr val="D0CECE"/>
                      </a:solidFill>
                      <a:prstDash val="solid"/>
                    </a:lnR>
                    <a:lnT w="6350">
                      <a:solidFill>
                        <a:srgbClr val="D0CECE"/>
                      </a:solidFill>
                      <a:prstDash val="solid"/>
                    </a:lnT>
                    <a:lnB w="6350">
                      <a:solidFill>
                        <a:srgbClr val="D0CECE"/>
                      </a:solidFill>
                      <a:prstDash val="solid"/>
                    </a:lnB>
                  </a:tcPr>
                </a:tc>
                <a:tc hMerge="1">
                  <a:txBody>
                    <a:bodyPr/>
                    <a:lstStyle/>
                    <a:p>
                      <a:endParaRPr lang="es-MX"/>
                    </a:p>
                  </a:txBody>
                  <a:tcPr/>
                </a:tc>
                <a:tc hMerge="1">
                  <a:txBody>
                    <a:bodyPr/>
                    <a:lstStyle/>
                    <a:p>
                      <a:endParaRPr lang="es-MX"/>
                    </a:p>
                  </a:txBody>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195187">
                <a:tc gridSpan="2">
                  <a:txBody>
                    <a:bodyPr/>
                    <a:lstStyle/>
                    <a:p>
                      <a:pPr marL="215265" indent="-171450">
                        <a:lnSpc>
                          <a:spcPct val="100000"/>
                        </a:lnSpc>
                        <a:spcBef>
                          <a:spcPts val="5"/>
                        </a:spcBef>
                        <a:buClr>
                          <a:srgbClr val="A41D3D"/>
                        </a:buClr>
                        <a:buSzPct val="150000"/>
                        <a:buFont typeface="Wingdings" panose="05000000000000000000" pitchFamily="2" charset="2"/>
                        <a:buChar char="§"/>
                      </a:pPr>
                      <a:r>
                        <a:rPr lang="es-MX" sz="1000" b="0" spc="-50" dirty="0">
                          <a:solidFill>
                            <a:schemeClr val="tx1"/>
                          </a:solidFill>
                          <a:latin typeface="Montserrat" panose="00000500000000000000" pitchFamily="2" charset="0"/>
                          <a:cs typeface="Verdana"/>
                        </a:rPr>
                        <a:t>Sexo </a:t>
                      </a:r>
                      <a:r>
                        <a:rPr sz="1000" b="0" spc="-50" dirty="0">
                          <a:solidFill>
                            <a:schemeClr val="tx1"/>
                          </a:solidFill>
                          <a:latin typeface="Montserrat" panose="00000500000000000000" pitchFamily="2" charset="0"/>
                          <a:cs typeface="Verdana"/>
                        </a:rPr>
                        <a:t>:</a:t>
                      </a:r>
                      <a:endParaRPr sz="1000" b="0" dirty="0">
                        <a:solidFill>
                          <a:schemeClr val="tx1"/>
                        </a:solidFill>
                        <a:latin typeface="Montserrat" panose="00000500000000000000" pitchFamily="2" charset="0"/>
                        <a:cs typeface="Verdana"/>
                      </a:endParaRPr>
                    </a:p>
                  </a:txBody>
                  <a:tcPr marL="0" marR="0" marT="635"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dirty="0">
                        <a:solidFill>
                          <a:schemeClr val="tx1"/>
                        </a:solidFill>
                        <a:latin typeface="Montserrat" panose="00000500000000000000" pitchFamily="2" charset="0"/>
                        <a:cs typeface="Verdana"/>
                      </a:endParaRPr>
                    </a:p>
                  </a:txBody>
                  <a:tcPr marL="0" marR="0" marT="635" marB="0">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chemeClr val="bg1">
                        <a:lumMod val="95000"/>
                      </a:schemeClr>
                    </a:solidFill>
                  </a:tcPr>
                </a:tc>
                <a:tc gridSpan="3">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spc="-50" dirty="0">
                        <a:solidFill>
                          <a:schemeClr val="tx1"/>
                        </a:solidFill>
                        <a:latin typeface="Montserrat" panose="00000500000000000000" pitchFamily="2" charset="0"/>
                        <a:ea typeface="+mn-ea"/>
                        <a:cs typeface="Times New Roman"/>
                      </a:endParaRPr>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spc="-50" dirty="0">
                        <a:solidFill>
                          <a:schemeClr val="tx1"/>
                        </a:solidFill>
                        <a:latin typeface="Montserrat" panose="00000500000000000000" pitchFamily="2" charset="0"/>
                        <a:ea typeface="+mn-ea"/>
                        <a:cs typeface="Times New Roman"/>
                      </a:endParaRPr>
                    </a:p>
                  </a:txBody>
                  <a:tcPr marL="0" marR="0" marT="0" marB="0">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spc="-50" dirty="0">
                        <a:solidFill>
                          <a:schemeClr val="tx1"/>
                        </a:solidFill>
                        <a:latin typeface="Montserrat" panose="00000500000000000000" pitchFamily="2" charset="0"/>
                        <a:ea typeface="+mn-ea"/>
                        <a:cs typeface="Times New Roman"/>
                      </a:endParaRPr>
                    </a:p>
                  </a:txBody>
                  <a:tcPr marL="0" marR="0" marT="0" marB="0">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tcPr>
                </a:tc>
                <a:tc>
                  <a:txBody>
                    <a:bodyPr/>
                    <a:lstStyle/>
                    <a:p>
                      <a:pPr marL="215265" indent="-171450">
                        <a:lnSpc>
                          <a:spcPct val="100000"/>
                        </a:lnSpc>
                        <a:spcBef>
                          <a:spcPts val="5"/>
                        </a:spcBef>
                        <a:buClr>
                          <a:srgbClr val="A41D3D"/>
                        </a:buClr>
                        <a:buSzPct val="150000"/>
                        <a:buFont typeface="Wingdings" panose="05000000000000000000" pitchFamily="2" charset="2"/>
                        <a:buChar char="§"/>
                      </a:pPr>
                      <a:r>
                        <a:rPr lang="es-MX" sz="1000" b="0" spc="-50" dirty="0">
                          <a:solidFill>
                            <a:schemeClr val="tx1"/>
                          </a:solidFill>
                          <a:latin typeface="Montserrat" panose="00000500000000000000" pitchFamily="2" charset="0"/>
                          <a:ea typeface="+mn-ea"/>
                          <a:cs typeface="Verdana"/>
                        </a:rPr>
                        <a:t>Edad</a:t>
                      </a:r>
                      <a:endParaRPr sz="1000" b="0" spc="-50" dirty="0">
                        <a:solidFill>
                          <a:schemeClr val="tx1"/>
                        </a:solidFill>
                        <a:latin typeface="Montserrat" panose="00000500000000000000" pitchFamily="2" charset="0"/>
                        <a:ea typeface="+mn-ea"/>
                        <a:cs typeface="Verdana"/>
                      </a:endParaRPr>
                    </a:p>
                  </a:txBody>
                  <a:tcPr marL="0" marR="0" marT="0"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a:txBody>
                    <a:bodyPr/>
                    <a:lstStyle/>
                    <a:p>
                      <a:pPr>
                        <a:lnSpc>
                          <a:spcPct val="100000"/>
                        </a:lnSpc>
                      </a:pPr>
                      <a:endParaRPr sz="900" b="0" dirty="0">
                        <a:latin typeface="Montserrat" panose="00000500000000000000" pitchFamily="2" charset="0"/>
                        <a:cs typeface="Times New Roman"/>
                      </a:endParaRPr>
                    </a:p>
                  </a:txBody>
                  <a:tcPr marL="0" marR="0" marT="0"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extLst>
                  <a:ext uri="{0D108BD9-81ED-4DB2-BD59-A6C34878D82A}">
                    <a16:rowId xmlns:a16="http://schemas.microsoft.com/office/drawing/2014/main" val="10002"/>
                  </a:ext>
                </a:extLst>
              </a:tr>
              <a:tr h="195187">
                <a:tc gridSpan="2">
                  <a:txBody>
                    <a:bodyPr/>
                    <a:lstStyle/>
                    <a:p>
                      <a:pPr marL="215265" indent="-171450">
                        <a:lnSpc>
                          <a:spcPct val="100000"/>
                        </a:lnSpc>
                        <a:spcBef>
                          <a:spcPts val="5"/>
                        </a:spcBef>
                        <a:buClr>
                          <a:srgbClr val="A41D3D"/>
                        </a:buClr>
                        <a:buSzPct val="150000"/>
                        <a:buFont typeface="Wingdings" panose="05000000000000000000" pitchFamily="2" charset="2"/>
                        <a:buChar char="§"/>
                      </a:pPr>
                      <a:r>
                        <a:rPr lang="es-MX" sz="1000" b="0" dirty="0">
                          <a:solidFill>
                            <a:schemeClr val="tx1"/>
                          </a:solidFill>
                          <a:latin typeface="Montserrat" panose="00000500000000000000" pitchFamily="2" charset="0"/>
                          <a:cs typeface="Verdana"/>
                        </a:rPr>
                        <a:t>Cargo del Integrante: </a:t>
                      </a:r>
                      <a:endParaRPr sz="1000" b="0" dirty="0">
                        <a:solidFill>
                          <a:schemeClr val="tx1"/>
                        </a:solidFill>
                        <a:latin typeface="Montserrat" panose="00000500000000000000" pitchFamily="2" charset="0"/>
                        <a:cs typeface="Verdana"/>
                      </a:endParaRPr>
                    </a:p>
                  </a:txBody>
                  <a:tcPr marL="0" marR="0" marT="635" marB="0" anchor="ctr">
                    <a:lnL w="6350">
                      <a:solidFill>
                        <a:srgbClr val="D0CECE"/>
                      </a:solidFill>
                      <a:prstDash val="soli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a:solidFill>
                        <a:srgbClr val="D0CECE"/>
                      </a:solidFill>
                      <a:prstDash val="solid"/>
                    </a:lnB>
                    <a:solidFill>
                      <a:schemeClr val="bg1">
                        <a:lumMod val="95000"/>
                      </a:schemeClr>
                    </a:solidFill>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dirty="0">
                        <a:solidFill>
                          <a:schemeClr val="tx1"/>
                        </a:solidFill>
                        <a:latin typeface="Montserrat" panose="00000500000000000000" pitchFamily="2" charset="0"/>
                        <a:cs typeface="Verdana"/>
                      </a:endParaRPr>
                    </a:p>
                  </a:txBody>
                  <a:tcPr marL="0" marR="0" marT="635" marB="0">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chemeClr val="bg1">
                        <a:lumMod val="95000"/>
                      </a:schemeClr>
                    </a:solidFill>
                  </a:tcPr>
                </a:tc>
                <a:tc gridSpan="5">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spc="-50" dirty="0">
                        <a:solidFill>
                          <a:schemeClr val="tx1"/>
                        </a:solidFill>
                        <a:latin typeface="Montserrat" panose="00000500000000000000" pitchFamily="2" charset="0"/>
                        <a:ea typeface="+mn-ea"/>
                        <a:cs typeface="Times New Roman"/>
                      </a:endParaRPr>
                    </a:p>
                  </a:txBody>
                  <a:tcPr marL="0" marR="0" marT="0" marB="0" anchor="ctr">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a:solidFill>
                        <a:srgbClr val="D0CECE"/>
                      </a:solidFill>
                      <a:prstDash val="solid"/>
                    </a:lnB>
                  </a:tcPr>
                </a:tc>
                <a:tc hMerge="1">
                  <a:txBody>
                    <a:bodyPr/>
                    <a:lstStyle/>
                    <a:p>
                      <a:endParaRPr lang="es-MX"/>
                    </a:p>
                  </a:txBody>
                  <a:tcPr/>
                </a:tc>
                <a:tc hMerge="1">
                  <a:txBody>
                    <a:bodyPr/>
                    <a:lstStyle/>
                    <a:p>
                      <a:endParaRPr lang="es-MX"/>
                    </a:p>
                  </a:txBody>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spc="-50" dirty="0">
                        <a:solidFill>
                          <a:schemeClr val="tx1"/>
                        </a:solidFill>
                        <a:latin typeface="Montserrat" panose="00000500000000000000" pitchFamily="2" charset="0"/>
                        <a:ea typeface="+mn-ea"/>
                        <a:cs typeface="Verdana"/>
                      </a:endParaRPr>
                    </a:p>
                  </a:txBody>
                  <a:tcPr marL="0" marR="0" marT="0" marB="0">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a:solidFill>
                        <a:srgbClr val="D0CECE"/>
                      </a:solidFill>
                      <a:prstDash val="solid"/>
                    </a:lnB>
                    <a:solidFill>
                      <a:schemeClr val="bg1">
                        <a:lumMod val="95000"/>
                      </a:schemeClr>
                    </a:solidFill>
                  </a:tcPr>
                </a:tc>
                <a:tc hMerge="1">
                  <a:txBody>
                    <a:bodyPr/>
                    <a:lstStyle/>
                    <a:p>
                      <a:pPr>
                        <a:lnSpc>
                          <a:spcPct val="100000"/>
                        </a:lnSpc>
                      </a:pPr>
                      <a:endParaRPr sz="900" b="0" dirty="0">
                        <a:latin typeface="Montserrat" panose="00000500000000000000" pitchFamily="2" charset="0"/>
                        <a:cs typeface="Times New Roman"/>
                      </a:endParaRPr>
                    </a:p>
                  </a:txBody>
                  <a:tcPr marL="0" marR="0" marT="0" marB="0">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a:solidFill>
                        <a:srgbClr val="D0CECE"/>
                      </a:solidFill>
                      <a:prstDash val="solid"/>
                    </a:lnB>
                  </a:tcPr>
                </a:tc>
                <a:extLst>
                  <a:ext uri="{0D108BD9-81ED-4DB2-BD59-A6C34878D82A}">
                    <a16:rowId xmlns:a16="http://schemas.microsoft.com/office/drawing/2014/main" val="1099553459"/>
                  </a:ext>
                </a:extLst>
              </a:tr>
              <a:tr h="195187">
                <a:tc gridSpan="2">
                  <a:txBody>
                    <a:bodyPr/>
                    <a:lstStyle/>
                    <a:p>
                      <a:pPr marL="215265" indent="-171450">
                        <a:lnSpc>
                          <a:spcPct val="100000"/>
                        </a:lnSpc>
                        <a:spcBef>
                          <a:spcPts val="5"/>
                        </a:spcBef>
                        <a:buClr>
                          <a:srgbClr val="A41D3D"/>
                        </a:buClr>
                        <a:buSzPct val="150000"/>
                        <a:buFont typeface="Wingdings" panose="05000000000000000000" pitchFamily="2" charset="2"/>
                        <a:buChar char="§"/>
                      </a:pPr>
                      <a:r>
                        <a:rPr sz="1000" b="0" spc="-45" dirty="0">
                          <a:solidFill>
                            <a:schemeClr val="tx1"/>
                          </a:solidFill>
                          <a:latin typeface="Montserrat" panose="00000500000000000000" pitchFamily="2" charset="0"/>
                          <a:cs typeface="Verdana"/>
                        </a:rPr>
                        <a:t>CURP:</a:t>
                      </a:r>
                      <a:endParaRPr sz="1000" b="0" dirty="0">
                        <a:solidFill>
                          <a:schemeClr val="tx1"/>
                        </a:solidFill>
                        <a:latin typeface="Montserrat" panose="00000500000000000000" pitchFamily="2" charset="0"/>
                        <a:cs typeface="Verdana"/>
                      </a:endParaRPr>
                    </a:p>
                  </a:txBody>
                  <a:tcPr marL="0" marR="0" marT="635"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dirty="0">
                        <a:solidFill>
                          <a:schemeClr val="tx1"/>
                        </a:solidFill>
                        <a:latin typeface="Montserrat" panose="00000500000000000000" pitchFamily="2" charset="0"/>
                        <a:cs typeface="Verdana"/>
                      </a:endParaRPr>
                    </a:p>
                  </a:txBody>
                  <a:tcPr marL="0" marR="0" marT="635" marB="0">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chemeClr val="bg1">
                        <a:lumMod val="95000"/>
                      </a:schemeClr>
                    </a:solidFill>
                  </a:tcPr>
                </a:tc>
                <a:tc gridSpan="5">
                  <a:txBody>
                    <a:bodyPr/>
                    <a:lstStyle/>
                    <a:p>
                      <a:pPr>
                        <a:lnSpc>
                          <a:spcPct val="100000"/>
                        </a:lnSpc>
                      </a:pPr>
                      <a:endParaRPr sz="900" b="0" dirty="0">
                        <a:latin typeface="Montserrat" panose="00000500000000000000" pitchFamily="2" charset="0"/>
                        <a:cs typeface="Times New Roman"/>
                      </a:endParaRPr>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hMerge="1">
                  <a:txBody>
                    <a:bodyPr/>
                    <a:lstStyle/>
                    <a:p>
                      <a:endParaRPr lang="es-MX"/>
                    </a:p>
                  </a:txBody>
                  <a:tcPr/>
                </a:tc>
                <a:tc hMerge="1">
                  <a:txBody>
                    <a:bodyPr/>
                    <a:lstStyle/>
                    <a:p>
                      <a:endParaRPr lang="es-MX"/>
                    </a:p>
                  </a:txBody>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195187">
                <a:tc gridSpan="2">
                  <a:txBody>
                    <a:bodyPr/>
                    <a:lstStyle/>
                    <a:p>
                      <a:pPr marL="215265" indent="-171450">
                        <a:lnSpc>
                          <a:spcPct val="100000"/>
                        </a:lnSpc>
                        <a:spcBef>
                          <a:spcPts val="5"/>
                        </a:spcBef>
                        <a:buClr>
                          <a:srgbClr val="A41D3D"/>
                        </a:buClr>
                        <a:buSzPct val="150000"/>
                        <a:buFont typeface="Wingdings" panose="05000000000000000000" pitchFamily="2" charset="2"/>
                        <a:buChar char="§"/>
                      </a:pPr>
                      <a:r>
                        <a:rPr sz="1000" b="0" dirty="0" err="1">
                          <a:solidFill>
                            <a:schemeClr val="tx1"/>
                          </a:solidFill>
                          <a:latin typeface="Montserrat" panose="00000500000000000000" pitchFamily="2" charset="0"/>
                          <a:cs typeface="Verdana"/>
                        </a:rPr>
                        <a:t>Corr</a:t>
                      </a:r>
                      <a:r>
                        <a:rPr sz="1000" b="0" spc="5" dirty="0" err="1">
                          <a:solidFill>
                            <a:schemeClr val="tx1"/>
                          </a:solidFill>
                          <a:latin typeface="Montserrat" panose="00000500000000000000" pitchFamily="2" charset="0"/>
                          <a:cs typeface="Verdana"/>
                        </a:rPr>
                        <a:t>e</a:t>
                      </a:r>
                      <a:r>
                        <a:rPr sz="1000" b="0" dirty="0" err="1">
                          <a:solidFill>
                            <a:schemeClr val="tx1"/>
                          </a:solidFill>
                          <a:latin typeface="Montserrat" panose="00000500000000000000" pitchFamily="2" charset="0"/>
                          <a:cs typeface="Verdana"/>
                        </a:rPr>
                        <a:t>o</a:t>
                      </a:r>
                      <a:r>
                        <a:rPr sz="1000" b="0" spc="-60" dirty="0">
                          <a:solidFill>
                            <a:schemeClr val="tx1"/>
                          </a:solidFill>
                          <a:latin typeface="Montserrat" panose="00000500000000000000" pitchFamily="2" charset="0"/>
                          <a:cs typeface="Verdana"/>
                        </a:rPr>
                        <a:t> </a:t>
                      </a:r>
                      <a:r>
                        <a:rPr lang="es-MX" sz="1000" b="0" spc="-60" dirty="0">
                          <a:solidFill>
                            <a:schemeClr val="tx1"/>
                          </a:solidFill>
                          <a:latin typeface="Montserrat" panose="00000500000000000000" pitchFamily="2" charset="0"/>
                          <a:cs typeface="Verdana"/>
                        </a:rPr>
                        <a:t>e</a:t>
                      </a:r>
                      <a:r>
                        <a:rPr sz="1000" b="0" dirty="0" err="1">
                          <a:solidFill>
                            <a:schemeClr val="tx1"/>
                          </a:solidFill>
                          <a:latin typeface="Montserrat" panose="00000500000000000000" pitchFamily="2" charset="0"/>
                          <a:cs typeface="Verdana"/>
                        </a:rPr>
                        <a:t>l</a:t>
                      </a:r>
                      <a:r>
                        <a:rPr sz="1000" b="0" spc="-5" dirty="0" err="1">
                          <a:solidFill>
                            <a:schemeClr val="tx1"/>
                          </a:solidFill>
                          <a:latin typeface="Montserrat" panose="00000500000000000000" pitchFamily="2" charset="0"/>
                          <a:cs typeface="Verdana"/>
                        </a:rPr>
                        <a:t>e</a:t>
                      </a:r>
                      <a:r>
                        <a:rPr sz="1000" b="0" dirty="0" err="1">
                          <a:solidFill>
                            <a:schemeClr val="tx1"/>
                          </a:solidFill>
                          <a:latin typeface="Montserrat" panose="00000500000000000000" pitchFamily="2" charset="0"/>
                          <a:cs typeface="Verdana"/>
                        </a:rPr>
                        <a:t>ct</a:t>
                      </a:r>
                      <a:r>
                        <a:rPr sz="1000" b="0" spc="10" dirty="0" err="1">
                          <a:solidFill>
                            <a:schemeClr val="tx1"/>
                          </a:solidFill>
                          <a:latin typeface="Montserrat" panose="00000500000000000000" pitchFamily="2" charset="0"/>
                          <a:cs typeface="Verdana"/>
                        </a:rPr>
                        <a:t>r</a:t>
                      </a:r>
                      <a:r>
                        <a:rPr sz="1000" b="0" spc="-5" dirty="0" err="1">
                          <a:solidFill>
                            <a:schemeClr val="tx1"/>
                          </a:solidFill>
                          <a:latin typeface="Montserrat" panose="00000500000000000000" pitchFamily="2" charset="0"/>
                          <a:cs typeface="Verdana"/>
                        </a:rPr>
                        <a:t>ó</a:t>
                      </a:r>
                      <a:r>
                        <a:rPr sz="1000" b="0" spc="5" dirty="0" err="1">
                          <a:solidFill>
                            <a:schemeClr val="tx1"/>
                          </a:solidFill>
                          <a:latin typeface="Montserrat" panose="00000500000000000000" pitchFamily="2" charset="0"/>
                          <a:cs typeface="Verdana"/>
                        </a:rPr>
                        <a:t>n</a:t>
                      </a:r>
                      <a:r>
                        <a:rPr sz="1000" b="0" dirty="0" err="1">
                          <a:solidFill>
                            <a:schemeClr val="tx1"/>
                          </a:solidFill>
                          <a:latin typeface="Montserrat" panose="00000500000000000000" pitchFamily="2" charset="0"/>
                          <a:cs typeface="Verdana"/>
                        </a:rPr>
                        <a:t>ic</a:t>
                      </a:r>
                      <a:r>
                        <a:rPr sz="1000" b="0" spc="-5" dirty="0" err="1">
                          <a:solidFill>
                            <a:schemeClr val="tx1"/>
                          </a:solidFill>
                          <a:latin typeface="Montserrat" panose="00000500000000000000" pitchFamily="2" charset="0"/>
                          <a:cs typeface="Verdana"/>
                        </a:rPr>
                        <a:t>o</a:t>
                      </a:r>
                      <a:r>
                        <a:rPr sz="1000" b="0" dirty="0">
                          <a:solidFill>
                            <a:schemeClr val="tx1"/>
                          </a:solidFill>
                          <a:latin typeface="Montserrat" panose="00000500000000000000" pitchFamily="2" charset="0"/>
                          <a:cs typeface="Verdana"/>
                        </a:rPr>
                        <a:t>:</a:t>
                      </a:r>
                    </a:p>
                  </a:txBody>
                  <a:tcPr marL="0" marR="0" marT="635"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dirty="0">
                        <a:solidFill>
                          <a:schemeClr val="tx1"/>
                        </a:solidFill>
                        <a:latin typeface="Montserrat" panose="00000500000000000000" pitchFamily="2" charset="0"/>
                        <a:cs typeface="Verdana"/>
                      </a:endParaRPr>
                    </a:p>
                  </a:txBody>
                  <a:tcPr marL="0" marR="0" marT="635" marB="0">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chemeClr val="bg1">
                        <a:lumMod val="95000"/>
                      </a:schemeClr>
                    </a:solidFill>
                  </a:tcPr>
                </a:tc>
                <a:tc gridSpan="5">
                  <a:txBody>
                    <a:bodyPr/>
                    <a:lstStyle/>
                    <a:p>
                      <a:pPr>
                        <a:lnSpc>
                          <a:spcPct val="100000"/>
                        </a:lnSpc>
                      </a:pPr>
                      <a:endParaRPr sz="900" b="0" dirty="0">
                        <a:latin typeface="Montserrat" panose="00000500000000000000" pitchFamily="2" charset="0"/>
                        <a:cs typeface="Times New Roman"/>
                      </a:endParaRPr>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hMerge="1">
                  <a:txBody>
                    <a:bodyPr/>
                    <a:lstStyle/>
                    <a:p>
                      <a:endParaRPr lang="es-MX"/>
                    </a:p>
                  </a:txBody>
                  <a:tcPr/>
                </a:tc>
                <a:tc hMerge="1">
                  <a:txBody>
                    <a:bodyPr/>
                    <a:lstStyle/>
                    <a:p>
                      <a:endParaRPr lang="es-MX"/>
                    </a:p>
                  </a:txBody>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r h="195187">
                <a:tc gridSpan="2">
                  <a:txBody>
                    <a:bodyPr/>
                    <a:lstStyle/>
                    <a:p>
                      <a:pPr marL="215265" indent="-171450">
                        <a:lnSpc>
                          <a:spcPts val="1190"/>
                        </a:lnSpc>
                        <a:spcBef>
                          <a:spcPts val="20"/>
                        </a:spcBef>
                        <a:buClr>
                          <a:srgbClr val="A41D3D"/>
                        </a:buClr>
                        <a:buSzPct val="150000"/>
                        <a:buFont typeface="Wingdings" panose="05000000000000000000" pitchFamily="2" charset="2"/>
                        <a:buChar char="§"/>
                      </a:pPr>
                      <a:r>
                        <a:rPr sz="1000" b="0" spc="-5" dirty="0">
                          <a:solidFill>
                            <a:schemeClr val="tx1"/>
                          </a:solidFill>
                          <a:latin typeface="Montserrat" panose="00000500000000000000" pitchFamily="2" charset="0"/>
                          <a:cs typeface="Verdana"/>
                        </a:rPr>
                        <a:t>Te</a:t>
                      </a:r>
                      <a:r>
                        <a:rPr sz="1000" b="0" spc="10" dirty="0">
                          <a:solidFill>
                            <a:schemeClr val="tx1"/>
                          </a:solidFill>
                          <a:latin typeface="Montserrat" panose="00000500000000000000" pitchFamily="2" charset="0"/>
                          <a:cs typeface="Verdana"/>
                        </a:rPr>
                        <a:t>l</a:t>
                      </a:r>
                      <a:r>
                        <a:rPr sz="1000" b="0" spc="-5" dirty="0">
                          <a:solidFill>
                            <a:schemeClr val="tx1"/>
                          </a:solidFill>
                          <a:latin typeface="Montserrat" panose="00000500000000000000" pitchFamily="2" charset="0"/>
                          <a:cs typeface="Verdana"/>
                        </a:rPr>
                        <a:t>é</a:t>
                      </a:r>
                      <a:r>
                        <a:rPr sz="1000" b="0" spc="10" dirty="0">
                          <a:solidFill>
                            <a:schemeClr val="tx1"/>
                          </a:solidFill>
                          <a:latin typeface="Montserrat" panose="00000500000000000000" pitchFamily="2" charset="0"/>
                          <a:cs typeface="Verdana"/>
                        </a:rPr>
                        <a:t>f</a:t>
                      </a:r>
                      <a:r>
                        <a:rPr sz="1000" b="0" spc="-5" dirty="0">
                          <a:solidFill>
                            <a:schemeClr val="tx1"/>
                          </a:solidFill>
                          <a:latin typeface="Montserrat" panose="00000500000000000000" pitchFamily="2" charset="0"/>
                          <a:cs typeface="Verdana"/>
                        </a:rPr>
                        <a:t>o</a:t>
                      </a:r>
                      <a:r>
                        <a:rPr sz="1000" b="0" spc="5" dirty="0">
                          <a:solidFill>
                            <a:schemeClr val="tx1"/>
                          </a:solidFill>
                          <a:latin typeface="Montserrat" panose="00000500000000000000" pitchFamily="2" charset="0"/>
                          <a:cs typeface="Verdana"/>
                        </a:rPr>
                        <a:t>n</a:t>
                      </a:r>
                      <a:r>
                        <a:rPr sz="1000" b="0" dirty="0">
                          <a:solidFill>
                            <a:schemeClr val="tx1"/>
                          </a:solidFill>
                          <a:latin typeface="Montserrat" panose="00000500000000000000" pitchFamily="2" charset="0"/>
                          <a:cs typeface="Verdana"/>
                        </a:rPr>
                        <a:t>o</a:t>
                      </a:r>
                      <a:r>
                        <a:rPr sz="1000" b="0" spc="-80" dirty="0">
                          <a:solidFill>
                            <a:schemeClr val="tx1"/>
                          </a:solidFill>
                          <a:latin typeface="Montserrat" panose="00000500000000000000" pitchFamily="2" charset="0"/>
                          <a:cs typeface="Verdana"/>
                        </a:rPr>
                        <a:t> </a:t>
                      </a:r>
                      <a:r>
                        <a:rPr sz="800" b="0" i="0" dirty="0">
                          <a:solidFill>
                            <a:schemeClr val="tx1"/>
                          </a:solidFill>
                          <a:latin typeface="Montserrat" panose="00000500000000000000" pitchFamily="2" charset="0"/>
                          <a:cs typeface="Verdana"/>
                        </a:rPr>
                        <a:t>(</a:t>
                      </a:r>
                      <a:r>
                        <a:rPr sz="800" b="0" i="0" spc="-5" dirty="0">
                          <a:solidFill>
                            <a:schemeClr val="tx1"/>
                          </a:solidFill>
                          <a:latin typeface="Montserrat" panose="00000500000000000000" pitchFamily="2" charset="0"/>
                          <a:cs typeface="Verdana"/>
                        </a:rPr>
                        <a:t>In</a:t>
                      </a:r>
                      <a:r>
                        <a:rPr sz="800" b="0" i="0" dirty="0">
                          <a:solidFill>
                            <a:schemeClr val="tx1"/>
                          </a:solidFill>
                          <a:latin typeface="Montserrat" panose="00000500000000000000" pitchFamily="2" charset="0"/>
                          <a:cs typeface="Verdana"/>
                        </a:rPr>
                        <a:t>cluir</a:t>
                      </a:r>
                      <a:r>
                        <a:rPr sz="800" b="0" i="0" spc="-70" dirty="0">
                          <a:solidFill>
                            <a:schemeClr val="tx1"/>
                          </a:solidFill>
                          <a:latin typeface="Montserrat" panose="00000500000000000000" pitchFamily="2" charset="0"/>
                          <a:cs typeface="Verdana"/>
                        </a:rPr>
                        <a:t> </a:t>
                      </a:r>
                      <a:r>
                        <a:rPr sz="800" b="0" i="0" dirty="0">
                          <a:solidFill>
                            <a:schemeClr val="tx1"/>
                          </a:solidFill>
                          <a:latin typeface="Montserrat" panose="00000500000000000000" pitchFamily="2" charset="0"/>
                          <a:cs typeface="Verdana"/>
                        </a:rPr>
                        <a:t>l</a:t>
                      </a:r>
                      <a:r>
                        <a:rPr sz="800" b="0" i="0" spc="-10" dirty="0">
                          <a:solidFill>
                            <a:schemeClr val="tx1"/>
                          </a:solidFill>
                          <a:latin typeface="Montserrat" panose="00000500000000000000" pitchFamily="2" charset="0"/>
                          <a:cs typeface="Verdana"/>
                        </a:rPr>
                        <a:t>a</a:t>
                      </a:r>
                      <a:r>
                        <a:rPr sz="800" b="0" i="0" spc="-5" dirty="0">
                          <a:solidFill>
                            <a:schemeClr val="tx1"/>
                          </a:solidFill>
                          <a:latin typeface="Montserrat" panose="00000500000000000000" pitchFamily="2" charset="0"/>
                          <a:cs typeface="Verdana"/>
                        </a:rPr>
                        <a:t>da)</a:t>
                      </a:r>
                      <a:r>
                        <a:rPr sz="1000" b="0" i="0" dirty="0">
                          <a:solidFill>
                            <a:schemeClr val="tx1"/>
                          </a:solidFill>
                          <a:latin typeface="Montserrat" panose="00000500000000000000" pitchFamily="2" charset="0"/>
                          <a:cs typeface="Verdana"/>
                        </a:rPr>
                        <a:t>:</a:t>
                      </a:r>
                    </a:p>
                  </a:txBody>
                  <a:tcPr marL="0" marR="0" marT="254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hMerge="1">
                  <a:txBody>
                    <a:bodyPr/>
                    <a:lstStyle/>
                    <a:p>
                      <a:pPr marL="215265" indent="-171450">
                        <a:lnSpc>
                          <a:spcPts val="1190"/>
                        </a:lnSpc>
                        <a:spcBef>
                          <a:spcPts val="20"/>
                        </a:spcBef>
                        <a:buClr>
                          <a:srgbClr val="A41D3D"/>
                        </a:buClr>
                        <a:buSzPct val="150000"/>
                        <a:buFont typeface="Wingdings" panose="05000000000000000000" pitchFamily="2" charset="2"/>
                        <a:buChar char="§"/>
                      </a:pPr>
                      <a:endParaRPr sz="1000" b="0" i="0" dirty="0">
                        <a:solidFill>
                          <a:schemeClr val="tx1"/>
                        </a:solidFill>
                        <a:latin typeface="Montserrat" panose="00000500000000000000" pitchFamily="2" charset="0"/>
                        <a:cs typeface="Verdana"/>
                      </a:endParaRPr>
                    </a:p>
                  </a:txBody>
                  <a:tcPr marL="0" marR="0" marT="2540" marB="0">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chemeClr val="bg1">
                        <a:lumMod val="95000"/>
                      </a:schemeClr>
                    </a:solidFill>
                  </a:tcPr>
                </a:tc>
                <a:tc gridSpan="5">
                  <a:txBody>
                    <a:bodyPr/>
                    <a:lstStyle/>
                    <a:p>
                      <a:pPr>
                        <a:lnSpc>
                          <a:spcPct val="100000"/>
                        </a:lnSpc>
                      </a:pPr>
                      <a:endParaRPr sz="900" b="0" dirty="0">
                        <a:latin typeface="Montserrat" panose="00000500000000000000" pitchFamily="2" charset="0"/>
                        <a:cs typeface="Times New Roman"/>
                      </a:endParaRPr>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hMerge="1">
                  <a:txBody>
                    <a:bodyPr/>
                    <a:lstStyle/>
                    <a:p>
                      <a:endParaRPr lang="es-MX"/>
                    </a:p>
                  </a:txBody>
                  <a:tcPr/>
                </a:tc>
                <a:tc hMerge="1">
                  <a:txBody>
                    <a:bodyPr/>
                    <a:lstStyle/>
                    <a:p>
                      <a:endParaRPr lang="es-MX"/>
                    </a:p>
                  </a:txBody>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r h="196977">
                <a:tc gridSpan="7">
                  <a:txBody>
                    <a:bodyPr/>
                    <a:lstStyle/>
                    <a:p>
                      <a:pPr marL="215265" indent="-171450">
                        <a:lnSpc>
                          <a:spcPct val="100000"/>
                        </a:lnSpc>
                        <a:spcBef>
                          <a:spcPts val="20"/>
                        </a:spcBef>
                        <a:buClr>
                          <a:srgbClr val="A41D3D"/>
                        </a:buClr>
                        <a:buSzPct val="150000"/>
                        <a:buFont typeface="Wingdings" panose="05000000000000000000" pitchFamily="2" charset="2"/>
                        <a:buChar char="§"/>
                      </a:pPr>
                      <a:r>
                        <a:rPr sz="1000" b="0" spc="-40" dirty="0">
                          <a:solidFill>
                            <a:schemeClr val="tx1"/>
                          </a:solidFill>
                          <a:latin typeface="Montserrat" panose="00000500000000000000" pitchFamily="2" charset="0"/>
                          <a:cs typeface="Verdana"/>
                        </a:rPr>
                        <a:t>Domicilio:</a:t>
                      </a:r>
                      <a:endParaRPr sz="1000" b="0" dirty="0">
                        <a:solidFill>
                          <a:schemeClr val="tx1"/>
                        </a:solidFill>
                        <a:latin typeface="Montserrat" panose="00000500000000000000" pitchFamily="2" charset="0"/>
                        <a:cs typeface="Verdana"/>
                      </a:endParaRPr>
                    </a:p>
                  </a:txBody>
                  <a:tcPr marL="0" marR="0" marT="254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hMerge="1">
                  <a:txBody>
                    <a:bodyPr/>
                    <a:lstStyle/>
                    <a:p>
                      <a:endParaRPr lang="es-MX"/>
                    </a:p>
                  </a:txBody>
                  <a:tcPr/>
                </a:tc>
                <a:tc hMerge="1">
                  <a:txBody>
                    <a:bodyPr/>
                    <a:lstStyle/>
                    <a:p>
                      <a:endParaRPr/>
                    </a:p>
                  </a:txBody>
                  <a:tcPr marL="0" marR="0" marT="0" marB="0"/>
                </a:tc>
                <a:tc hMerge="1">
                  <a:txBody>
                    <a:bodyPr/>
                    <a:lstStyle/>
                    <a:p>
                      <a:endParaRPr lang="es-MX"/>
                    </a:p>
                  </a:txBody>
                  <a:tcPr/>
                </a:tc>
                <a:tc hMerge="1">
                  <a:txBody>
                    <a:bodyPr/>
                    <a:lstStyle/>
                    <a:p>
                      <a:endParaRPr lang="es-MX"/>
                    </a:p>
                  </a:txBody>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6"/>
                  </a:ext>
                </a:extLst>
              </a:tr>
              <a:tr h="248666">
                <a:tc>
                  <a:txBody>
                    <a:bodyPr/>
                    <a:lstStyle/>
                    <a:p>
                      <a:pPr marL="43815" indent="0">
                        <a:lnSpc>
                          <a:spcPct val="100000"/>
                        </a:lnSpc>
                        <a:spcBef>
                          <a:spcPts val="5"/>
                        </a:spcBef>
                        <a:buClr>
                          <a:srgbClr val="A41D3D"/>
                        </a:buClr>
                        <a:buSzPct val="150000"/>
                        <a:buFont typeface="Wingdings" panose="05000000000000000000" pitchFamily="2" charset="2"/>
                        <a:buNone/>
                      </a:pPr>
                      <a:r>
                        <a:rPr sz="1000" b="0" spc="-55" dirty="0">
                          <a:solidFill>
                            <a:schemeClr val="tx1"/>
                          </a:solidFill>
                          <a:latin typeface="Montserrat" panose="00000500000000000000" pitchFamily="2" charset="0"/>
                          <a:cs typeface="Verdana"/>
                        </a:rPr>
                        <a:t>Calle:</a:t>
                      </a:r>
                      <a:endParaRPr sz="1000" b="0" dirty="0">
                        <a:solidFill>
                          <a:schemeClr val="tx1"/>
                        </a:solidFill>
                        <a:latin typeface="Montserrat" panose="00000500000000000000" pitchFamily="2" charset="0"/>
                        <a:cs typeface="Verdana"/>
                      </a:endParaRPr>
                    </a:p>
                  </a:txBody>
                  <a:tcPr marL="0" marR="0" marT="635"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gridSpan="2">
                  <a:txBody>
                    <a:bodyPr/>
                    <a:lstStyle/>
                    <a:p>
                      <a:pPr marL="43815" indent="0">
                        <a:lnSpc>
                          <a:spcPct val="100000"/>
                        </a:lnSpc>
                        <a:spcBef>
                          <a:spcPts val="5"/>
                        </a:spcBef>
                        <a:buClr>
                          <a:srgbClr val="A41D3D"/>
                        </a:buClr>
                        <a:buSzPct val="150000"/>
                        <a:buFont typeface="Wingdings" panose="05000000000000000000" pitchFamily="2" charset="2"/>
                        <a:buNone/>
                      </a:pPr>
                      <a:endParaRPr sz="1000" b="0" dirty="0">
                        <a:solidFill>
                          <a:schemeClr val="tx1"/>
                        </a:solidFill>
                        <a:latin typeface="Montserrat" panose="00000500000000000000" pitchFamily="2" charset="0"/>
                        <a:cs typeface="Verdana"/>
                      </a:endParaRPr>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12700" cap="flat" cmpd="sng" algn="ctr">
                      <a:solidFill>
                        <a:schemeClr val="bg1">
                          <a:lumMod val="85000"/>
                        </a:schemeClr>
                      </a:solidFill>
                      <a:prstDash val="solid"/>
                      <a:round/>
                      <a:headEnd type="none" w="med" len="med"/>
                      <a:tailEnd type="none" w="med" len="med"/>
                    </a:lnB>
                    <a:solidFill>
                      <a:schemeClr val="bg1"/>
                    </a:solidFill>
                  </a:tcPr>
                </a:tc>
                <a:tc hMerge="1">
                  <a:txBody>
                    <a:bodyPr/>
                    <a:lstStyle/>
                    <a:p>
                      <a:pPr>
                        <a:lnSpc>
                          <a:spcPct val="100000"/>
                        </a:lnSpc>
                      </a:pPr>
                      <a:endParaRPr sz="900" b="0">
                        <a:latin typeface="Montserrat" panose="00000500000000000000" pitchFamily="2" charset="0"/>
                        <a:cs typeface="Times New Roman"/>
                      </a:endParaRPr>
                    </a:p>
                  </a:txBody>
                  <a:tcPr marL="0" marR="0" marT="0"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a:txBody>
                    <a:bodyPr/>
                    <a:lstStyle/>
                    <a:p>
                      <a:pPr marL="43815" indent="0">
                        <a:lnSpc>
                          <a:spcPct val="100000"/>
                        </a:lnSpc>
                        <a:spcBef>
                          <a:spcPts val="5"/>
                        </a:spcBef>
                        <a:buClr>
                          <a:srgbClr val="A41D3D"/>
                        </a:buClr>
                        <a:buSzPct val="150000"/>
                        <a:buFont typeface="Wingdings" panose="05000000000000000000" pitchFamily="2" charset="2"/>
                        <a:buNone/>
                      </a:pPr>
                      <a:r>
                        <a:rPr lang="es-MX" sz="1000" b="0" spc="-50" dirty="0">
                          <a:solidFill>
                            <a:schemeClr val="tx1"/>
                          </a:solidFill>
                          <a:latin typeface="Montserrat" panose="00000500000000000000" pitchFamily="2" charset="0"/>
                          <a:ea typeface="+mn-ea"/>
                          <a:cs typeface="Times New Roman"/>
                        </a:rPr>
                        <a:t>Colonia:</a:t>
                      </a:r>
                      <a:endParaRPr sz="1000" b="0" dirty="0">
                        <a:solidFill>
                          <a:schemeClr val="tx1"/>
                        </a:solidFill>
                        <a:latin typeface="Montserrat" panose="00000500000000000000" pitchFamily="2" charset="0"/>
                        <a:cs typeface="Verdana"/>
                      </a:endParaRPr>
                    </a:p>
                  </a:txBody>
                  <a:tcPr marL="0" marR="0" marT="635"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gridSpan="3">
                  <a:txBody>
                    <a:bodyPr/>
                    <a:lstStyle/>
                    <a:p>
                      <a:endParaRPr lang="es-MX"/>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hMerge="1">
                  <a:txBody>
                    <a:bodyPr/>
                    <a:lstStyle/>
                    <a:p>
                      <a:pPr marL="43815" indent="0">
                        <a:lnSpc>
                          <a:spcPct val="100000"/>
                        </a:lnSpc>
                        <a:spcBef>
                          <a:spcPts val="5"/>
                        </a:spcBef>
                        <a:buClr>
                          <a:srgbClr val="A41D3D"/>
                        </a:buClr>
                        <a:buSzPct val="150000"/>
                        <a:buFont typeface="Wingdings" panose="05000000000000000000" pitchFamily="2" charset="2"/>
                        <a:buNone/>
                      </a:pPr>
                      <a:r>
                        <a:rPr sz="1000" b="0" spc="-50" dirty="0">
                          <a:solidFill>
                            <a:schemeClr val="tx1"/>
                          </a:solidFill>
                          <a:latin typeface="Montserrat" panose="00000500000000000000" pitchFamily="2" charset="0"/>
                          <a:ea typeface="+mn-ea"/>
                          <a:cs typeface="Times New Roman"/>
                        </a:rPr>
                        <a:t>Colonia:</a:t>
                      </a:r>
                    </a:p>
                  </a:txBody>
                  <a:tcPr marL="0" marR="0" marT="635"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hMerge="1">
                  <a:txBody>
                    <a:bodyPr/>
                    <a:lstStyle/>
                    <a:p>
                      <a:pPr>
                        <a:lnSpc>
                          <a:spcPct val="100000"/>
                        </a:lnSpc>
                      </a:pPr>
                      <a:endParaRPr sz="900" b="0">
                        <a:latin typeface="Montserrat" panose="00000500000000000000" pitchFamily="2" charset="0"/>
                        <a:cs typeface="Times New Roman"/>
                      </a:endParaRPr>
                    </a:p>
                  </a:txBody>
                  <a:tcPr marL="0" marR="0" marT="0"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extLst>
                  <a:ext uri="{0D108BD9-81ED-4DB2-BD59-A6C34878D82A}">
                    <a16:rowId xmlns:a16="http://schemas.microsoft.com/office/drawing/2014/main" val="10007"/>
                  </a:ext>
                </a:extLst>
              </a:tr>
              <a:tr h="248666">
                <a:tc>
                  <a:txBody>
                    <a:bodyPr/>
                    <a:lstStyle/>
                    <a:p>
                      <a:pPr marL="43815" indent="0">
                        <a:lnSpc>
                          <a:spcPct val="100000"/>
                        </a:lnSpc>
                        <a:spcBef>
                          <a:spcPts val="5"/>
                        </a:spcBef>
                        <a:buClr>
                          <a:srgbClr val="A41D3D"/>
                        </a:buClr>
                        <a:buSzPct val="150000"/>
                        <a:buFont typeface="Wingdings" panose="05000000000000000000" pitchFamily="2" charset="2"/>
                        <a:buNone/>
                      </a:pPr>
                      <a:r>
                        <a:rPr sz="1000" b="0" spc="-55" dirty="0">
                          <a:solidFill>
                            <a:schemeClr val="tx1"/>
                          </a:solidFill>
                          <a:latin typeface="Montserrat" panose="00000500000000000000" pitchFamily="2" charset="0"/>
                          <a:cs typeface="Verdana"/>
                        </a:rPr>
                        <a:t>Numero:</a:t>
                      </a:r>
                      <a:endParaRPr sz="1000" b="0" dirty="0">
                        <a:solidFill>
                          <a:schemeClr val="tx1"/>
                        </a:solidFill>
                        <a:latin typeface="Montserrat" panose="00000500000000000000" pitchFamily="2" charset="0"/>
                        <a:cs typeface="Verdana"/>
                      </a:endParaRPr>
                    </a:p>
                  </a:txBody>
                  <a:tcPr marL="0" marR="0" marT="635" marB="0">
                    <a:lnL w="6350">
                      <a:solidFill>
                        <a:srgbClr val="D0CECE"/>
                      </a:solidFill>
                      <a:prstDash val="solid"/>
                    </a:lnL>
                    <a:lnR w="12700" cap="flat" cmpd="sng" algn="ctr">
                      <a:solidFill>
                        <a:schemeClr val="bg1">
                          <a:lumMod val="85000"/>
                        </a:schemeClr>
                      </a:solidFill>
                      <a:prstDash val="solid"/>
                      <a:round/>
                      <a:headEnd type="none" w="med" len="med"/>
                      <a:tailEnd type="none" w="med" len="med"/>
                    </a:lnR>
                    <a:lnT w="6350">
                      <a:solidFill>
                        <a:srgbClr val="D0CECE"/>
                      </a:solidFill>
                      <a:prstDash val="soli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gridSpan="2">
                  <a:txBody>
                    <a:bodyPr/>
                    <a:lstStyle/>
                    <a:p>
                      <a:pPr marL="43815" indent="0">
                        <a:lnSpc>
                          <a:spcPct val="100000"/>
                        </a:lnSpc>
                        <a:spcBef>
                          <a:spcPts val="5"/>
                        </a:spcBef>
                        <a:buClr>
                          <a:srgbClr val="A41D3D"/>
                        </a:buClr>
                        <a:buSzPct val="150000"/>
                        <a:buFont typeface="Wingdings" panose="05000000000000000000" pitchFamily="2" charset="2"/>
                        <a:buNone/>
                      </a:pPr>
                      <a:endParaRPr sz="1000" b="0" dirty="0">
                        <a:solidFill>
                          <a:schemeClr val="tx1"/>
                        </a:solidFill>
                        <a:latin typeface="Montserrat" panose="00000500000000000000" pitchFamily="2" charset="0"/>
                        <a:cs typeface="Verdan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spc="-50">
                        <a:solidFill>
                          <a:schemeClr val="tx1"/>
                        </a:solidFill>
                        <a:latin typeface="Montserrat" panose="00000500000000000000" pitchFamily="2" charset="0"/>
                        <a:ea typeface="+mn-ea"/>
                        <a:cs typeface="Times New Roman"/>
                      </a:endParaRPr>
                    </a:p>
                  </a:txBody>
                  <a:tcPr marL="0" marR="0" marT="0"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a:txBody>
                    <a:bodyPr/>
                    <a:lstStyle/>
                    <a:p>
                      <a:pPr marL="43815" indent="0">
                        <a:lnSpc>
                          <a:spcPct val="100000"/>
                        </a:lnSpc>
                        <a:spcBef>
                          <a:spcPts val="5"/>
                        </a:spcBef>
                        <a:buClr>
                          <a:srgbClr val="A41D3D"/>
                        </a:buClr>
                        <a:buSzPct val="150000"/>
                        <a:buFont typeface="Wingdings" panose="05000000000000000000" pitchFamily="2" charset="2"/>
                        <a:buNone/>
                      </a:pPr>
                      <a:r>
                        <a:rPr lang="es-MX" sz="1000" b="0" spc="-50" dirty="0">
                          <a:solidFill>
                            <a:schemeClr val="tx1"/>
                          </a:solidFill>
                          <a:latin typeface="Montserrat" panose="00000500000000000000" pitchFamily="2" charset="0"/>
                          <a:ea typeface="+mn-ea"/>
                          <a:cs typeface="Times New Roman"/>
                        </a:rPr>
                        <a:t>CP:</a:t>
                      </a:r>
                      <a:endParaRPr sz="1000" b="0" dirty="0">
                        <a:solidFill>
                          <a:schemeClr val="tx1"/>
                        </a:solidFill>
                        <a:latin typeface="Montserrat" panose="00000500000000000000" pitchFamily="2" charset="0"/>
                        <a:cs typeface="Verdana"/>
                      </a:endParaRPr>
                    </a:p>
                  </a:txBody>
                  <a:tcPr marL="0" marR="0" marT="635" marB="0" anchor="ctr">
                    <a:lnL w="12700" cap="flat" cmpd="sng" algn="ctr">
                      <a:solidFill>
                        <a:schemeClr val="bg1">
                          <a:lumMod val="85000"/>
                        </a:schemeClr>
                      </a:solidFill>
                      <a:prstDash val="solid"/>
                      <a:round/>
                      <a:headEnd type="none" w="med" len="med"/>
                      <a:tailEnd type="none" w="med" len="med"/>
                    </a:lnL>
                    <a:lnR w="6350">
                      <a:solidFill>
                        <a:srgbClr val="D0CECE"/>
                      </a:solidFill>
                      <a:prstDash val="solid"/>
                    </a:lnR>
                    <a:lnT w="6350">
                      <a:solidFill>
                        <a:srgbClr val="D0CECE"/>
                      </a:solidFill>
                      <a:prstDash val="soli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gridSpan="3">
                  <a:txBody>
                    <a:bodyPr/>
                    <a:lstStyle/>
                    <a:p>
                      <a:endParaRPr lang="es-MX" dirty="0"/>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12700" cap="flat" cmpd="sng" algn="ctr">
                      <a:solidFill>
                        <a:schemeClr val="bg1">
                          <a:lumMod val="85000"/>
                        </a:schemeClr>
                      </a:solidFill>
                      <a:prstDash val="solid"/>
                      <a:round/>
                      <a:headEnd type="none" w="med" len="med"/>
                      <a:tailEnd type="none" w="med" len="med"/>
                    </a:lnB>
                  </a:tcPr>
                </a:tc>
                <a:tc hMerge="1">
                  <a:txBody>
                    <a:bodyPr/>
                    <a:lstStyle/>
                    <a:p>
                      <a:pPr marL="43815" indent="0">
                        <a:lnSpc>
                          <a:spcPct val="100000"/>
                        </a:lnSpc>
                        <a:spcBef>
                          <a:spcPts val="5"/>
                        </a:spcBef>
                        <a:buClr>
                          <a:srgbClr val="A41D3D"/>
                        </a:buClr>
                        <a:buSzPct val="150000"/>
                        <a:buFont typeface="Wingdings" panose="05000000000000000000" pitchFamily="2" charset="2"/>
                        <a:buNone/>
                      </a:pPr>
                      <a:r>
                        <a:rPr sz="1000" b="0" spc="-50" dirty="0">
                          <a:solidFill>
                            <a:schemeClr val="tx1"/>
                          </a:solidFill>
                          <a:latin typeface="Montserrat" panose="00000500000000000000" pitchFamily="2" charset="0"/>
                          <a:ea typeface="+mn-ea"/>
                          <a:cs typeface="Times New Roman"/>
                        </a:rPr>
                        <a:t>CP:</a:t>
                      </a:r>
                    </a:p>
                  </a:txBody>
                  <a:tcPr marL="0" marR="0" marT="635"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hMerge="1">
                  <a:txBody>
                    <a:bodyPr/>
                    <a:lstStyle/>
                    <a:p>
                      <a:pPr>
                        <a:lnSpc>
                          <a:spcPct val="100000"/>
                        </a:lnSpc>
                      </a:pPr>
                      <a:endParaRPr sz="900" b="0">
                        <a:latin typeface="Montserrat" panose="00000500000000000000" pitchFamily="2" charset="0"/>
                        <a:cs typeface="Times New Roman"/>
                      </a:endParaRPr>
                    </a:p>
                  </a:txBody>
                  <a:tcPr marL="0" marR="0" marT="0"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extLst>
                  <a:ext uri="{0D108BD9-81ED-4DB2-BD59-A6C34878D82A}">
                    <a16:rowId xmlns:a16="http://schemas.microsoft.com/office/drawing/2014/main" val="10008"/>
                  </a:ext>
                </a:extLst>
              </a:tr>
              <a:tr h="195486">
                <a:tc gridSpan="7">
                  <a:txBody>
                    <a:bodyPr/>
                    <a:lstStyle/>
                    <a:p>
                      <a:pPr marL="215265" indent="-171450" algn="ctr">
                        <a:lnSpc>
                          <a:spcPct val="100000"/>
                        </a:lnSpc>
                        <a:spcBef>
                          <a:spcPts val="10"/>
                        </a:spcBef>
                        <a:buClr>
                          <a:srgbClr val="A41D3D"/>
                        </a:buClr>
                        <a:buSzPct val="150000"/>
                        <a:buFont typeface="Wingdings" panose="05000000000000000000" pitchFamily="2" charset="2"/>
                        <a:buChar char="§"/>
                      </a:pPr>
                      <a:r>
                        <a:rPr sz="1000" b="0" spc="-40" dirty="0">
                          <a:solidFill>
                            <a:schemeClr val="bg1"/>
                          </a:solidFill>
                          <a:latin typeface="Montserrat" panose="00000500000000000000" pitchFamily="2" charset="0"/>
                          <a:cs typeface="Verdana"/>
                        </a:rPr>
                        <a:t>Firma</a:t>
                      </a:r>
                      <a:endParaRPr sz="1000" b="0" dirty="0">
                        <a:solidFill>
                          <a:schemeClr val="bg1"/>
                        </a:solidFill>
                        <a:latin typeface="Montserrat" panose="00000500000000000000" pitchFamily="2" charset="0"/>
                        <a:cs typeface="Verdana"/>
                      </a:endParaRPr>
                    </a:p>
                  </a:txBody>
                  <a:tcPr marL="0" marR="0" marT="127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A41D3D"/>
                    </a:solidFill>
                  </a:tcPr>
                </a:tc>
                <a:tc hMerge="1">
                  <a:txBody>
                    <a:bodyPr/>
                    <a:lstStyle/>
                    <a:p>
                      <a:endParaRPr lang="es-MX"/>
                    </a:p>
                  </a:txBody>
                  <a:tcPr/>
                </a:tc>
                <a:tc hMerge="1">
                  <a:txBody>
                    <a:bodyPr/>
                    <a:lstStyle/>
                    <a:p>
                      <a:endParaRPr/>
                    </a:p>
                  </a:txBody>
                  <a:tcPr marL="0" marR="0" marT="0" marB="0"/>
                </a:tc>
                <a:tc hMerge="1">
                  <a:txBody>
                    <a:bodyPr/>
                    <a:lstStyle/>
                    <a:p>
                      <a:endParaRPr lang="es-MX"/>
                    </a:p>
                  </a:txBody>
                  <a:tcPr/>
                </a:tc>
                <a:tc hMerge="1">
                  <a:txBody>
                    <a:bodyPr/>
                    <a:lstStyle/>
                    <a:p>
                      <a:endParaRPr lang="es-MX"/>
                    </a:p>
                  </a:txBody>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9"/>
                  </a:ext>
                </a:extLst>
              </a:tr>
              <a:tr h="497333">
                <a:tc gridSpan="7">
                  <a:txBody>
                    <a:bodyPr/>
                    <a:lstStyle/>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sz="900" b="0" dirty="0">
                        <a:latin typeface="Montserrat" panose="00000500000000000000" pitchFamily="2" charset="0"/>
                        <a:cs typeface="Times New Roman"/>
                      </a:endParaRPr>
                    </a:p>
                  </a:txBody>
                  <a:tcPr marL="0" marR="0" marT="0" marB="0">
                    <a:lnL w="6350">
                      <a:solidFill>
                        <a:srgbClr val="D0CECE"/>
                      </a:solidFill>
                      <a:prstDash val="solid"/>
                    </a:lnL>
                    <a:lnR w="6350">
                      <a:solidFill>
                        <a:srgbClr val="D0CECE"/>
                      </a:solidFill>
                      <a:prstDash val="solid"/>
                    </a:lnR>
                    <a:lnT w="12700" cap="flat" cmpd="sng" algn="ctr">
                      <a:solidFill>
                        <a:schemeClr val="bg1">
                          <a:lumMod val="85000"/>
                        </a:schemeClr>
                      </a:solidFill>
                      <a:prstDash val="solid"/>
                      <a:round/>
                      <a:headEnd type="none" w="med" len="med"/>
                      <a:tailEnd type="none" w="med" len="med"/>
                    </a:lnT>
                    <a:lnB w="6350">
                      <a:solidFill>
                        <a:srgbClr val="D0CECE"/>
                      </a:solidFill>
                      <a:prstDash val="solid"/>
                    </a:lnB>
                  </a:tcPr>
                </a:tc>
                <a:tc hMerge="1">
                  <a:txBody>
                    <a:bodyPr/>
                    <a:lstStyle/>
                    <a:p>
                      <a:endParaRPr lang="es-MX"/>
                    </a:p>
                  </a:txBody>
                  <a:tcPr/>
                </a:tc>
                <a:tc hMerge="1">
                  <a:txBody>
                    <a:bodyPr/>
                    <a:lstStyle/>
                    <a:p>
                      <a:endParaRPr/>
                    </a:p>
                  </a:txBody>
                  <a:tcPr marL="0" marR="0" marT="0" marB="0"/>
                </a:tc>
                <a:tc hMerge="1">
                  <a:txBody>
                    <a:bodyPr/>
                    <a:lstStyle/>
                    <a:p>
                      <a:endParaRPr lang="es-MX"/>
                    </a:p>
                  </a:txBody>
                  <a:tcPr/>
                </a:tc>
                <a:tc hMerge="1">
                  <a:txBody>
                    <a:bodyPr/>
                    <a:lstStyle/>
                    <a:p>
                      <a:endParaRPr lang="es-MX"/>
                    </a:p>
                  </a:txBody>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10"/>
                  </a:ext>
                </a:extLst>
              </a:tr>
            </a:tbl>
          </a:graphicData>
        </a:graphic>
      </p:graphicFrame>
      <p:sp>
        <p:nvSpPr>
          <p:cNvPr id="8" name="Rectángulo: esquinas redondeadas 7">
            <a:extLst>
              <a:ext uri="{FF2B5EF4-FFF2-40B4-BE49-F238E27FC236}">
                <a16:creationId xmlns:a16="http://schemas.microsoft.com/office/drawing/2014/main" id="{0ABBD1C5-2BA1-0129-0661-6F9113B0F3A2}"/>
              </a:ext>
            </a:extLst>
          </p:cNvPr>
          <p:cNvSpPr/>
          <p:nvPr/>
        </p:nvSpPr>
        <p:spPr>
          <a:xfrm>
            <a:off x="228600" y="251041"/>
            <a:ext cx="7315200" cy="672294"/>
          </a:xfrm>
          <a:prstGeom prst="roundRect">
            <a:avLst/>
          </a:prstGeom>
          <a:solidFill>
            <a:srgbClr val="A41D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CuadroTexto 8">
            <a:extLst>
              <a:ext uri="{FF2B5EF4-FFF2-40B4-BE49-F238E27FC236}">
                <a16:creationId xmlns:a16="http://schemas.microsoft.com/office/drawing/2014/main" id="{27EDBA66-4E60-5FF7-32B7-5B5A405AF5E3}"/>
              </a:ext>
            </a:extLst>
          </p:cNvPr>
          <p:cNvSpPr txBox="1"/>
          <p:nvPr/>
        </p:nvSpPr>
        <p:spPr>
          <a:xfrm>
            <a:off x="5444547" y="609600"/>
            <a:ext cx="1933066" cy="215444"/>
          </a:xfrm>
          <a:prstGeom prst="rect">
            <a:avLst/>
          </a:prstGeom>
          <a:noFill/>
        </p:spPr>
        <p:txBody>
          <a:bodyPr wrap="square" rtlCol="0">
            <a:spAutoFit/>
          </a:bodyPr>
          <a:lstStyle/>
          <a:p>
            <a:r>
              <a:rPr lang="es-MX" sz="800" b="1" dirty="0">
                <a:solidFill>
                  <a:schemeClr val="bg1"/>
                </a:solidFill>
                <a:latin typeface="Montserrat" panose="00000500000000000000" pitchFamily="2" charset="0"/>
              </a:rPr>
              <a:t>ANEXO III - Ejercicio Fiscal 2023</a:t>
            </a:r>
          </a:p>
        </p:txBody>
      </p:sp>
      <p:pic>
        <p:nvPicPr>
          <p:cNvPr id="11" name="Imagen 10" descr="SEP | SIGED">
            <a:extLst>
              <a:ext uri="{FF2B5EF4-FFF2-40B4-BE49-F238E27FC236}">
                <a16:creationId xmlns:a16="http://schemas.microsoft.com/office/drawing/2014/main" id="{EE4AE8C1-496B-87C2-245D-20D2D32B77B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358105"/>
            <a:ext cx="1840808" cy="44739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3" name="object 5">
            <a:extLst>
              <a:ext uri="{FF2B5EF4-FFF2-40B4-BE49-F238E27FC236}">
                <a16:creationId xmlns:a16="http://schemas.microsoft.com/office/drawing/2014/main" id="{2A3D98F9-E12A-C1ED-F6A4-71BAB0212BBA}"/>
              </a:ext>
            </a:extLst>
          </p:cNvPr>
          <p:cNvGraphicFramePr>
            <a:graphicFrameLocks noGrp="1"/>
          </p:cNvGraphicFramePr>
          <p:nvPr>
            <p:extLst>
              <p:ext uri="{D42A27DB-BD31-4B8C-83A1-F6EECF244321}">
                <p14:modId xmlns:p14="http://schemas.microsoft.com/office/powerpoint/2010/main" val="2689020847"/>
              </p:ext>
            </p:extLst>
          </p:nvPr>
        </p:nvGraphicFramePr>
        <p:xfrm>
          <a:off x="440055" y="4114800"/>
          <a:ext cx="6838312" cy="2798025"/>
        </p:xfrm>
        <a:graphic>
          <a:graphicData uri="http://schemas.openxmlformats.org/drawingml/2006/table">
            <a:tbl>
              <a:tblPr firstRow="1" bandRow="1">
                <a:tableStyleId>{2D5ABB26-0587-4C30-8999-92F81FD0307C}</a:tableStyleId>
              </a:tblPr>
              <a:tblGrid>
                <a:gridCol w="630500">
                  <a:extLst>
                    <a:ext uri="{9D8B030D-6E8A-4147-A177-3AD203B41FA5}">
                      <a16:colId xmlns:a16="http://schemas.microsoft.com/office/drawing/2014/main" val="20000"/>
                    </a:ext>
                  </a:extLst>
                </a:gridCol>
                <a:gridCol w="1035739">
                  <a:extLst>
                    <a:ext uri="{9D8B030D-6E8A-4147-A177-3AD203B41FA5}">
                      <a16:colId xmlns:a16="http://schemas.microsoft.com/office/drawing/2014/main" val="4187104186"/>
                    </a:ext>
                  </a:extLst>
                </a:gridCol>
                <a:gridCol w="1936061">
                  <a:extLst>
                    <a:ext uri="{9D8B030D-6E8A-4147-A177-3AD203B41FA5}">
                      <a16:colId xmlns:a16="http://schemas.microsoft.com/office/drawing/2014/main" val="20001"/>
                    </a:ext>
                  </a:extLst>
                </a:gridCol>
                <a:gridCol w="533400">
                  <a:extLst>
                    <a:ext uri="{9D8B030D-6E8A-4147-A177-3AD203B41FA5}">
                      <a16:colId xmlns:a16="http://schemas.microsoft.com/office/drawing/2014/main" val="3587138624"/>
                    </a:ext>
                  </a:extLst>
                </a:gridCol>
                <a:gridCol w="532183">
                  <a:extLst>
                    <a:ext uri="{9D8B030D-6E8A-4147-A177-3AD203B41FA5}">
                      <a16:colId xmlns:a16="http://schemas.microsoft.com/office/drawing/2014/main" val="1391298659"/>
                    </a:ext>
                  </a:extLst>
                </a:gridCol>
                <a:gridCol w="718185">
                  <a:extLst>
                    <a:ext uri="{9D8B030D-6E8A-4147-A177-3AD203B41FA5}">
                      <a16:colId xmlns:a16="http://schemas.microsoft.com/office/drawing/2014/main" val="20002"/>
                    </a:ext>
                  </a:extLst>
                </a:gridCol>
                <a:gridCol w="1452244">
                  <a:extLst>
                    <a:ext uri="{9D8B030D-6E8A-4147-A177-3AD203B41FA5}">
                      <a16:colId xmlns:a16="http://schemas.microsoft.com/office/drawing/2014/main" val="20003"/>
                    </a:ext>
                  </a:extLst>
                </a:gridCol>
              </a:tblGrid>
              <a:tr h="195187">
                <a:tc gridSpan="2">
                  <a:txBody>
                    <a:bodyPr/>
                    <a:lstStyle/>
                    <a:p>
                      <a:pPr marL="215265" indent="-171450">
                        <a:lnSpc>
                          <a:spcPct val="100000"/>
                        </a:lnSpc>
                        <a:spcBef>
                          <a:spcPts val="5"/>
                        </a:spcBef>
                        <a:buClr>
                          <a:srgbClr val="A41D3D"/>
                        </a:buClr>
                        <a:buSzPct val="150000"/>
                        <a:buFont typeface="Wingdings" panose="05000000000000000000" pitchFamily="2" charset="2"/>
                        <a:buChar char="§"/>
                      </a:pPr>
                      <a:r>
                        <a:rPr sz="1000" b="0" dirty="0">
                          <a:solidFill>
                            <a:schemeClr val="tx1"/>
                          </a:solidFill>
                          <a:latin typeface="Montserrat" panose="00000500000000000000" pitchFamily="2" charset="0"/>
                          <a:cs typeface="Verdana"/>
                        </a:rPr>
                        <a:t>N</a:t>
                      </a:r>
                      <a:r>
                        <a:rPr sz="1000" b="0" spc="-5" dirty="0">
                          <a:solidFill>
                            <a:schemeClr val="tx1"/>
                          </a:solidFill>
                          <a:latin typeface="Montserrat" panose="00000500000000000000" pitchFamily="2" charset="0"/>
                          <a:cs typeface="Verdana"/>
                        </a:rPr>
                        <a:t>o</a:t>
                      </a:r>
                      <a:r>
                        <a:rPr sz="1000" b="0" spc="10" dirty="0">
                          <a:solidFill>
                            <a:schemeClr val="tx1"/>
                          </a:solidFill>
                          <a:latin typeface="Montserrat" panose="00000500000000000000" pitchFamily="2" charset="0"/>
                          <a:cs typeface="Verdana"/>
                        </a:rPr>
                        <a:t>m</a:t>
                      </a:r>
                      <a:r>
                        <a:rPr sz="1000" b="0" spc="-5" dirty="0">
                          <a:solidFill>
                            <a:schemeClr val="tx1"/>
                          </a:solidFill>
                          <a:latin typeface="Montserrat" panose="00000500000000000000" pitchFamily="2" charset="0"/>
                          <a:cs typeface="Verdana"/>
                        </a:rPr>
                        <a:t>b</a:t>
                      </a:r>
                      <a:r>
                        <a:rPr sz="1000" b="0" dirty="0">
                          <a:solidFill>
                            <a:schemeClr val="tx1"/>
                          </a:solidFill>
                          <a:latin typeface="Montserrat" panose="00000500000000000000" pitchFamily="2" charset="0"/>
                          <a:cs typeface="Verdana"/>
                        </a:rPr>
                        <a:t>re</a:t>
                      </a:r>
                      <a:r>
                        <a:rPr sz="1000" b="0" spc="-60" dirty="0">
                          <a:solidFill>
                            <a:schemeClr val="tx1"/>
                          </a:solidFill>
                          <a:latin typeface="Montserrat" panose="00000500000000000000" pitchFamily="2" charset="0"/>
                          <a:cs typeface="Verdana"/>
                        </a:rPr>
                        <a:t> </a:t>
                      </a:r>
                      <a:r>
                        <a:rPr sz="1000" b="0" spc="10" dirty="0">
                          <a:solidFill>
                            <a:schemeClr val="tx1"/>
                          </a:solidFill>
                          <a:latin typeface="Montserrat" panose="00000500000000000000" pitchFamily="2" charset="0"/>
                          <a:cs typeface="Verdana"/>
                        </a:rPr>
                        <a:t>c</a:t>
                      </a:r>
                      <a:r>
                        <a:rPr sz="1000" b="0" spc="-5" dirty="0">
                          <a:solidFill>
                            <a:schemeClr val="tx1"/>
                          </a:solidFill>
                          <a:latin typeface="Montserrat" panose="00000500000000000000" pitchFamily="2" charset="0"/>
                          <a:cs typeface="Verdana"/>
                        </a:rPr>
                        <a:t>o</a:t>
                      </a:r>
                      <a:r>
                        <a:rPr sz="1000" b="0" spc="10" dirty="0">
                          <a:solidFill>
                            <a:schemeClr val="tx1"/>
                          </a:solidFill>
                          <a:latin typeface="Montserrat" panose="00000500000000000000" pitchFamily="2" charset="0"/>
                          <a:cs typeface="Verdana"/>
                        </a:rPr>
                        <a:t>m</a:t>
                      </a:r>
                      <a:r>
                        <a:rPr sz="1000" b="0" spc="-5" dirty="0">
                          <a:solidFill>
                            <a:schemeClr val="tx1"/>
                          </a:solidFill>
                          <a:latin typeface="Montserrat" panose="00000500000000000000" pitchFamily="2" charset="0"/>
                          <a:cs typeface="Verdana"/>
                        </a:rPr>
                        <a:t>p</a:t>
                      </a:r>
                      <a:r>
                        <a:rPr sz="1000" b="0" dirty="0">
                          <a:solidFill>
                            <a:schemeClr val="tx1"/>
                          </a:solidFill>
                          <a:latin typeface="Montserrat" panose="00000500000000000000" pitchFamily="2" charset="0"/>
                          <a:cs typeface="Verdana"/>
                        </a:rPr>
                        <a:t>l</a:t>
                      </a:r>
                      <a:r>
                        <a:rPr sz="1000" b="0" spc="5" dirty="0">
                          <a:solidFill>
                            <a:schemeClr val="tx1"/>
                          </a:solidFill>
                          <a:latin typeface="Montserrat" panose="00000500000000000000" pitchFamily="2" charset="0"/>
                          <a:cs typeface="Verdana"/>
                        </a:rPr>
                        <a:t>e</a:t>
                      </a:r>
                      <a:r>
                        <a:rPr sz="1000" b="0" dirty="0">
                          <a:solidFill>
                            <a:schemeClr val="tx1"/>
                          </a:solidFill>
                          <a:latin typeface="Montserrat" panose="00000500000000000000" pitchFamily="2" charset="0"/>
                          <a:cs typeface="Verdana"/>
                        </a:rPr>
                        <a:t>t</a:t>
                      </a:r>
                      <a:r>
                        <a:rPr sz="1000" b="0" spc="-10" dirty="0">
                          <a:solidFill>
                            <a:schemeClr val="tx1"/>
                          </a:solidFill>
                          <a:latin typeface="Montserrat" panose="00000500000000000000" pitchFamily="2" charset="0"/>
                          <a:cs typeface="Verdana"/>
                        </a:rPr>
                        <a:t>o</a:t>
                      </a:r>
                      <a:r>
                        <a:rPr sz="1000" b="0" dirty="0">
                          <a:solidFill>
                            <a:schemeClr val="tx1"/>
                          </a:solidFill>
                          <a:latin typeface="Montserrat" panose="00000500000000000000" pitchFamily="2" charset="0"/>
                          <a:cs typeface="Verdana"/>
                        </a:rPr>
                        <a:t>:</a:t>
                      </a:r>
                    </a:p>
                  </a:txBody>
                  <a:tcPr marL="0" marR="0" marT="635" marB="0" anchor="ctr">
                    <a:lnL w="6350">
                      <a:solidFill>
                        <a:srgbClr val="D0CECE"/>
                      </a:solidFill>
                      <a:prstDash val="solid"/>
                    </a:lnL>
                    <a:lnR w="6350" cap="flat" cmpd="sng" algn="ctr">
                      <a:solidFill>
                        <a:srgbClr val="D0CECE"/>
                      </a:solidFill>
                      <a:prstDash val="solid"/>
                      <a:round/>
                      <a:headEnd type="none" w="med" len="med"/>
                      <a:tailEnd type="none" w="med" len="med"/>
                    </a:lnR>
                    <a:lnT w="6350">
                      <a:solidFill>
                        <a:srgbClr val="D0CECE"/>
                      </a:solidFill>
                      <a:prstDash val="solid"/>
                    </a:lnT>
                    <a:lnB w="6350">
                      <a:solidFill>
                        <a:srgbClr val="D0CECE"/>
                      </a:solidFill>
                      <a:prstDash val="solid"/>
                    </a:lnB>
                    <a:solidFill>
                      <a:schemeClr val="bg1">
                        <a:lumMod val="95000"/>
                      </a:schemeClr>
                    </a:solidFill>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dirty="0">
                        <a:solidFill>
                          <a:schemeClr val="tx1"/>
                        </a:solidFill>
                        <a:latin typeface="Montserrat" panose="00000500000000000000" pitchFamily="2" charset="0"/>
                        <a:cs typeface="Verdana"/>
                      </a:endParaRPr>
                    </a:p>
                  </a:txBody>
                  <a:tcPr marL="0" marR="0" marT="635" marB="0">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a:solidFill>
                        <a:srgbClr val="D0CECE"/>
                      </a:solidFill>
                      <a:prstDash val="solid"/>
                    </a:lnT>
                    <a:lnB w="6350" cap="flat" cmpd="sng" algn="ctr">
                      <a:solidFill>
                        <a:srgbClr val="D0CECE"/>
                      </a:solidFill>
                      <a:prstDash val="solid"/>
                      <a:round/>
                      <a:headEnd type="none" w="med" len="med"/>
                      <a:tailEnd type="none" w="med" len="med"/>
                    </a:lnB>
                    <a:solidFill>
                      <a:schemeClr val="bg1">
                        <a:lumMod val="95000"/>
                      </a:schemeClr>
                    </a:solidFill>
                  </a:tcPr>
                </a:tc>
                <a:tc gridSpan="5">
                  <a:txBody>
                    <a:bodyPr/>
                    <a:lstStyle/>
                    <a:p>
                      <a:pPr>
                        <a:lnSpc>
                          <a:spcPct val="100000"/>
                        </a:lnSpc>
                      </a:pPr>
                      <a:endParaRPr sz="900" b="0" dirty="0">
                        <a:latin typeface="Montserrat" panose="00000500000000000000" pitchFamily="2" charset="0"/>
                        <a:cs typeface="Times New Roman"/>
                      </a:endParaRPr>
                    </a:p>
                  </a:txBody>
                  <a:tcPr marL="0" marR="0" marT="0" marB="0" anchor="ctr">
                    <a:lnL w="6350" cap="flat" cmpd="sng" algn="ctr">
                      <a:solidFill>
                        <a:srgbClr val="D0CECE"/>
                      </a:solidFill>
                      <a:prstDash val="solid"/>
                      <a:round/>
                      <a:headEnd type="none" w="med" len="med"/>
                      <a:tailEnd type="none" w="med" len="med"/>
                    </a:lnL>
                    <a:lnR w="6350">
                      <a:solidFill>
                        <a:srgbClr val="D0CECE"/>
                      </a:solidFill>
                      <a:prstDash val="solid"/>
                    </a:lnR>
                    <a:lnT w="6350">
                      <a:solidFill>
                        <a:srgbClr val="D0CECE"/>
                      </a:solidFill>
                      <a:prstDash val="solid"/>
                    </a:lnT>
                    <a:lnB w="6350">
                      <a:solidFill>
                        <a:srgbClr val="D0CECE"/>
                      </a:solidFill>
                      <a:prstDash val="solid"/>
                    </a:lnB>
                  </a:tcPr>
                </a:tc>
                <a:tc hMerge="1">
                  <a:txBody>
                    <a:bodyPr/>
                    <a:lstStyle/>
                    <a:p>
                      <a:endParaRPr lang="es-MX"/>
                    </a:p>
                  </a:txBody>
                  <a:tcPr/>
                </a:tc>
                <a:tc hMerge="1">
                  <a:txBody>
                    <a:bodyPr/>
                    <a:lstStyle/>
                    <a:p>
                      <a:endParaRPr lang="es-MX"/>
                    </a:p>
                  </a:txBody>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195187">
                <a:tc gridSpan="2">
                  <a:txBody>
                    <a:bodyPr/>
                    <a:lstStyle/>
                    <a:p>
                      <a:pPr marL="215265" indent="-171450">
                        <a:lnSpc>
                          <a:spcPct val="100000"/>
                        </a:lnSpc>
                        <a:spcBef>
                          <a:spcPts val="5"/>
                        </a:spcBef>
                        <a:buClr>
                          <a:srgbClr val="A41D3D"/>
                        </a:buClr>
                        <a:buSzPct val="150000"/>
                        <a:buFont typeface="Wingdings" panose="05000000000000000000" pitchFamily="2" charset="2"/>
                        <a:buChar char="§"/>
                      </a:pPr>
                      <a:r>
                        <a:rPr lang="es-MX" sz="1000" b="0" spc="-50" dirty="0">
                          <a:solidFill>
                            <a:schemeClr val="tx1"/>
                          </a:solidFill>
                          <a:latin typeface="Montserrat" panose="00000500000000000000" pitchFamily="2" charset="0"/>
                          <a:cs typeface="Verdana"/>
                        </a:rPr>
                        <a:t>Sexo </a:t>
                      </a:r>
                      <a:r>
                        <a:rPr sz="1000" b="0" spc="-50" dirty="0">
                          <a:solidFill>
                            <a:schemeClr val="tx1"/>
                          </a:solidFill>
                          <a:latin typeface="Montserrat" panose="00000500000000000000" pitchFamily="2" charset="0"/>
                          <a:cs typeface="Verdana"/>
                        </a:rPr>
                        <a:t>:</a:t>
                      </a:r>
                      <a:endParaRPr sz="1000" b="0" dirty="0">
                        <a:solidFill>
                          <a:schemeClr val="tx1"/>
                        </a:solidFill>
                        <a:latin typeface="Montserrat" panose="00000500000000000000" pitchFamily="2" charset="0"/>
                        <a:cs typeface="Verdana"/>
                      </a:endParaRPr>
                    </a:p>
                  </a:txBody>
                  <a:tcPr marL="0" marR="0" marT="635"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dirty="0">
                        <a:solidFill>
                          <a:schemeClr val="tx1"/>
                        </a:solidFill>
                        <a:latin typeface="Montserrat" panose="00000500000000000000" pitchFamily="2" charset="0"/>
                        <a:cs typeface="Verdana"/>
                      </a:endParaRPr>
                    </a:p>
                  </a:txBody>
                  <a:tcPr marL="0" marR="0" marT="635" marB="0">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chemeClr val="bg1">
                        <a:lumMod val="95000"/>
                      </a:schemeClr>
                    </a:solidFill>
                  </a:tcPr>
                </a:tc>
                <a:tc gridSpan="3">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spc="-50" dirty="0">
                        <a:solidFill>
                          <a:schemeClr val="tx1"/>
                        </a:solidFill>
                        <a:latin typeface="Montserrat" panose="00000500000000000000" pitchFamily="2" charset="0"/>
                        <a:ea typeface="+mn-ea"/>
                        <a:cs typeface="Times New Roman"/>
                      </a:endParaRPr>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spc="-50" dirty="0">
                        <a:solidFill>
                          <a:schemeClr val="tx1"/>
                        </a:solidFill>
                        <a:latin typeface="Montserrat" panose="00000500000000000000" pitchFamily="2" charset="0"/>
                        <a:ea typeface="+mn-ea"/>
                        <a:cs typeface="Times New Roman"/>
                      </a:endParaRPr>
                    </a:p>
                  </a:txBody>
                  <a:tcPr marL="0" marR="0" marT="0" marB="0">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spc="-50" dirty="0">
                        <a:solidFill>
                          <a:schemeClr val="tx1"/>
                        </a:solidFill>
                        <a:latin typeface="Montserrat" panose="00000500000000000000" pitchFamily="2" charset="0"/>
                        <a:ea typeface="+mn-ea"/>
                        <a:cs typeface="Times New Roman"/>
                      </a:endParaRPr>
                    </a:p>
                  </a:txBody>
                  <a:tcPr marL="0" marR="0" marT="0" marB="0">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tcPr>
                </a:tc>
                <a:tc>
                  <a:txBody>
                    <a:bodyPr/>
                    <a:lstStyle/>
                    <a:p>
                      <a:pPr marL="215265" indent="-171450">
                        <a:lnSpc>
                          <a:spcPct val="100000"/>
                        </a:lnSpc>
                        <a:spcBef>
                          <a:spcPts val="5"/>
                        </a:spcBef>
                        <a:buClr>
                          <a:srgbClr val="A41D3D"/>
                        </a:buClr>
                        <a:buSzPct val="150000"/>
                        <a:buFont typeface="Wingdings" panose="05000000000000000000" pitchFamily="2" charset="2"/>
                        <a:buChar char="§"/>
                      </a:pPr>
                      <a:r>
                        <a:rPr lang="es-MX" sz="1000" b="0" spc="-50" dirty="0">
                          <a:solidFill>
                            <a:schemeClr val="tx1"/>
                          </a:solidFill>
                          <a:latin typeface="Montserrat" panose="00000500000000000000" pitchFamily="2" charset="0"/>
                          <a:ea typeface="+mn-ea"/>
                          <a:cs typeface="Verdana"/>
                        </a:rPr>
                        <a:t>Edad</a:t>
                      </a:r>
                      <a:endParaRPr sz="1000" b="0" spc="-50" dirty="0">
                        <a:solidFill>
                          <a:schemeClr val="tx1"/>
                        </a:solidFill>
                        <a:latin typeface="Montserrat" panose="00000500000000000000" pitchFamily="2" charset="0"/>
                        <a:ea typeface="+mn-ea"/>
                        <a:cs typeface="Verdana"/>
                      </a:endParaRPr>
                    </a:p>
                  </a:txBody>
                  <a:tcPr marL="0" marR="0" marT="0"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a:txBody>
                    <a:bodyPr/>
                    <a:lstStyle/>
                    <a:p>
                      <a:pPr>
                        <a:lnSpc>
                          <a:spcPct val="100000"/>
                        </a:lnSpc>
                      </a:pPr>
                      <a:endParaRPr sz="900" b="0" dirty="0">
                        <a:latin typeface="Montserrat" panose="00000500000000000000" pitchFamily="2" charset="0"/>
                        <a:cs typeface="Times New Roman"/>
                      </a:endParaRPr>
                    </a:p>
                  </a:txBody>
                  <a:tcPr marL="0" marR="0" marT="0"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extLst>
                  <a:ext uri="{0D108BD9-81ED-4DB2-BD59-A6C34878D82A}">
                    <a16:rowId xmlns:a16="http://schemas.microsoft.com/office/drawing/2014/main" val="10002"/>
                  </a:ext>
                </a:extLst>
              </a:tr>
              <a:tr h="195187">
                <a:tc gridSpan="2">
                  <a:txBody>
                    <a:bodyPr/>
                    <a:lstStyle/>
                    <a:p>
                      <a:pPr marL="215265" indent="-171450">
                        <a:lnSpc>
                          <a:spcPct val="100000"/>
                        </a:lnSpc>
                        <a:spcBef>
                          <a:spcPts val="5"/>
                        </a:spcBef>
                        <a:buClr>
                          <a:srgbClr val="A41D3D"/>
                        </a:buClr>
                        <a:buSzPct val="150000"/>
                        <a:buFont typeface="Wingdings" panose="05000000000000000000" pitchFamily="2" charset="2"/>
                        <a:buChar char="§"/>
                      </a:pPr>
                      <a:r>
                        <a:rPr lang="es-MX" sz="1000" b="0" dirty="0">
                          <a:solidFill>
                            <a:schemeClr val="tx1"/>
                          </a:solidFill>
                          <a:latin typeface="Montserrat" panose="00000500000000000000" pitchFamily="2" charset="0"/>
                          <a:cs typeface="Verdana"/>
                        </a:rPr>
                        <a:t>Cargo del Integrante: </a:t>
                      </a:r>
                      <a:endParaRPr sz="1000" b="0" dirty="0">
                        <a:solidFill>
                          <a:schemeClr val="tx1"/>
                        </a:solidFill>
                        <a:latin typeface="Montserrat" panose="00000500000000000000" pitchFamily="2" charset="0"/>
                        <a:cs typeface="Verdana"/>
                      </a:endParaRPr>
                    </a:p>
                  </a:txBody>
                  <a:tcPr marL="0" marR="0" marT="635" marB="0" anchor="ctr">
                    <a:lnL w="6350">
                      <a:solidFill>
                        <a:srgbClr val="D0CECE"/>
                      </a:solidFill>
                      <a:prstDash val="soli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a:solidFill>
                        <a:srgbClr val="D0CECE"/>
                      </a:solidFill>
                      <a:prstDash val="solid"/>
                    </a:lnB>
                    <a:solidFill>
                      <a:schemeClr val="bg1">
                        <a:lumMod val="95000"/>
                      </a:schemeClr>
                    </a:solidFill>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dirty="0">
                        <a:solidFill>
                          <a:schemeClr val="tx1"/>
                        </a:solidFill>
                        <a:latin typeface="Montserrat" panose="00000500000000000000" pitchFamily="2" charset="0"/>
                        <a:cs typeface="Verdana"/>
                      </a:endParaRPr>
                    </a:p>
                  </a:txBody>
                  <a:tcPr marL="0" marR="0" marT="635" marB="0">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chemeClr val="bg1">
                        <a:lumMod val="95000"/>
                      </a:schemeClr>
                    </a:solidFill>
                  </a:tcPr>
                </a:tc>
                <a:tc gridSpan="5">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spc="-50" dirty="0">
                        <a:solidFill>
                          <a:schemeClr val="tx1"/>
                        </a:solidFill>
                        <a:latin typeface="Montserrat" panose="00000500000000000000" pitchFamily="2" charset="0"/>
                        <a:ea typeface="+mn-ea"/>
                        <a:cs typeface="Times New Roman"/>
                      </a:endParaRPr>
                    </a:p>
                  </a:txBody>
                  <a:tcPr marL="0" marR="0" marT="0" marB="0" anchor="ctr">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a:solidFill>
                        <a:srgbClr val="D0CECE"/>
                      </a:solidFill>
                      <a:prstDash val="solid"/>
                    </a:lnB>
                  </a:tcPr>
                </a:tc>
                <a:tc hMerge="1">
                  <a:txBody>
                    <a:bodyPr/>
                    <a:lstStyle/>
                    <a:p>
                      <a:endParaRPr lang="es-MX"/>
                    </a:p>
                  </a:txBody>
                  <a:tcPr/>
                </a:tc>
                <a:tc hMerge="1">
                  <a:txBody>
                    <a:bodyPr/>
                    <a:lstStyle/>
                    <a:p>
                      <a:endParaRPr lang="es-MX"/>
                    </a:p>
                  </a:txBody>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spc="-50" dirty="0">
                        <a:solidFill>
                          <a:schemeClr val="tx1"/>
                        </a:solidFill>
                        <a:latin typeface="Montserrat" panose="00000500000000000000" pitchFamily="2" charset="0"/>
                        <a:ea typeface="+mn-ea"/>
                        <a:cs typeface="Verdana"/>
                      </a:endParaRPr>
                    </a:p>
                  </a:txBody>
                  <a:tcPr marL="0" marR="0" marT="0" marB="0">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a:solidFill>
                        <a:srgbClr val="D0CECE"/>
                      </a:solidFill>
                      <a:prstDash val="solid"/>
                    </a:lnB>
                    <a:solidFill>
                      <a:schemeClr val="bg1">
                        <a:lumMod val="95000"/>
                      </a:schemeClr>
                    </a:solidFill>
                  </a:tcPr>
                </a:tc>
                <a:tc hMerge="1">
                  <a:txBody>
                    <a:bodyPr/>
                    <a:lstStyle/>
                    <a:p>
                      <a:pPr>
                        <a:lnSpc>
                          <a:spcPct val="100000"/>
                        </a:lnSpc>
                      </a:pPr>
                      <a:endParaRPr sz="900" b="0" dirty="0">
                        <a:latin typeface="Montserrat" panose="00000500000000000000" pitchFamily="2" charset="0"/>
                        <a:cs typeface="Times New Roman"/>
                      </a:endParaRPr>
                    </a:p>
                  </a:txBody>
                  <a:tcPr marL="0" marR="0" marT="0" marB="0">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a:solidFill>
                        <a:srgbClr val="D0CECE"/>
                      </a:solidFill>
                      <a:prstDash val="solid"/>
                    </a:lnB>
                  </a:tcPr>
                </a:tc>
                <a:extLst>
                  <a:ext uri="{0D108BD9-81ED-4DB2-BD59-A6C34878D82A}">
                    <a16:rowId xmlns:a16="http://schemas.microsoft.com/office/drawing/2014/main" val="1099553459"/>
                  </a:ext>
                </a:extLst>
              </a:tr>
              <a:tr h="195187">
                <a:tc gridSpan="2">
                  <a:txBody>
                    <a:bodyPr/>
                    <a:lstStyle/>
                    <a:p>
                      <a:pPr marL="215265" indent="-171450">
                        <a:lnSpc>
                          <a:spcPct val="100000"/>
                        </a:lnSpc>
                        <a:spcBef>
                          <a:spcPts val="5"/>
                        </a:spcBef>
                        <a:buClr>
                          <a:srgbClr val="A41D3D"/>
                        </a:buClr>
                        <a:buSzPct val="150000"/>
                        <a:buFont typeface="Wingdings" panose="05000000000000000000" pitchFamily="2" charset="2"/>
                        <a:buChar char="§"/>
                      </a:pPr>
                      <a:r>
                        <a:rPr sz="1000" b="0" spc="-45" dirty="0">
                          <a:solidFill>
                            <a:schemeClr val="tx1"/>
                          </a:solidFill>
                          <a:latin typeface="Montserrat" panose="00000500000000000000" pitchFamily="2" charset="0"/>
                          <a:cs typeface="Verdana"/>
                        </a:rPr>
                        <a:t>CURP:</a:t>
                      </a:r>
                      <a:endParaRPr sz="1000" b="0" dirty="0">
                        <a:solidFill>
                          <a:schemeClr val="tx1"/>
                        </a:solidFill>
                        <a:latin typeface="Montserrat" panose="00000500000000000000" pitchFamily="2" charset="0"/>
                        <a:cs typeface="Verdana"/>
                      </a:endParaRPr>
                    </a:p>
                  </a:txBody>
                  <a:tcPr marL="0" marR="0" marT="635"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dirty="0">
                        <a:solidFill>
                          <a:schemeClr val="tx1"/>
                        </a:solidFill>
                        <a:latin typeface="Montserrat" panose="00000500000000000000" pitchFamily="2" charset="0"/>
                        <a:cs typeface="Verdana"/>
                      </a:endParaRPr>
                    </a:p>
                  </a:txBody>
                  <a:tcPr marL="0" marR="0" marT="635" marB="0">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chemeClr val="bg1">
                        <a:lumMod val="95000"/>
                      </a:schemeClr>
                    </a:solidFill>
                  </a:tcPr>
                </a:tc>
                <a:tc gridSpan="5">
                  <a:txBody>
                    <a:bodyPr/>
                    <a:lstStyle/>
                    <a:p>
                      <a:pPr>
                        <a:lnSpc>
                          <a:spcPct val="100000"/>
                        </a:lnSpc>
                      </a:pPr>
                      <a:endParaRPr sz="900" b="0" dirty="0">
                        <a:latin typeface="Montserrat" panose="00000500000000000000" pitchFamily="2" charset="0"/>
                        <a:cs typeface="Times New Roman"/>
                      </a:endParaRPr>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hMerge="1">
                  <a:txBody>
                    <a:bodyPr/>
                    <a:lstStyle/>
                    <a:p>
                      <a:endParaRPr lang="es-MX"/>
                    </a:p>
                  </a:txBody>
                  <a:tcPr/>
                </a:tc>
                <a:tc hMerge="1">
                  <a:txBody>
                    <a:bodyPr/>
                    <a:lstStyle/>
                    <a:p>
                      <a:endParaRPr lang="es-MX"/>
                    </a:p>
                  </a:txBody>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195187">
                <a:tc gridSpan="2">
                  <a:txBody>
                    <a:bodyPr/>
                    <a:lstStyle/>
                    <a:p>
                      <a:pPr marL="215265" indent="-171450">
                        <a:lnSpc>
                          <a:spcPct val="100000"/>
                        </a:lnSpc>
                        <a:spcBef>
                          <a:spcPts val="5"/>
                        </a:spcBef>
                        <a:buClr>
                          <a:srgbClr val="A41D3D"/>
                        </a:buClr>
                        <a:buSzPct val="150000"/>
                        <a:buFont typeface="Wingdings" panose="05000000000000000000" pitchFamily="2" charset="2"/>
                        <a:buChar char="§"/>
                      </a:pPr>
                      <a:r>
                        <a:rPr sz="1000" b="0" dirty="0" err="1">
                          <a:solidFill>
                            <a:schemeClr val="tx1"/>
                          </a:solidFill>
                          <a:latin typeface="Montserrat" panose="00000500000000000000" pitchFamily="2" charset="0"/>
                          <a:cs typeface="Verdana"/>
                        </a:rPr>
                        <a:t>Corr</a:t>
                      </a:r>
                      <a:r>
                        <a:rPr sz="1000" b="0" spc="5" dirty="0" err="1">
                          <a:solidFill>
                            <a:schemeClr val="tx1"/>
                          </a:solidFill>
                          <a:latin typeface="Montserrat" panose="00000500000000000000" pitchFamily="2" charset="0"/>
                          <a:cs typeface="Verdana"/>
                        </a:rPr>
                        <a:t>e</a:t>
                      </a:r>
                      <a:r>
                        <a:rPr sz="1000" b="0" dirty="0" err="1">
                          <a:solidFill>
                            <a:schemeClr val="tx1"/>
                          </a:solidFill>
                          <a:latin typeface="Montserrat" panose="00000500000000000000" pitchFamily="2" charset="0"/>
                          <a:cs typeface="Verdana"/>
                        </a:rPr>
                        <a:t>o</a:t>
                      </a:r>
                      <a:r>
                        <a:rPr sz="1000" b="0" spc="-60" dirty="0">
                          <a:solidFill>
                            <a:schemeClr val="tx1"/>
                          </a:solidFill>
                          <a:latin typeface="Montserrat" panose="00000500000000000000" pitchFamily="2" charset="0"/>
                          <a:cs typeface="Verdana"/>
                        </a:rPr>
                        <a:t> </a:t>
                      </a:r>
                      <a:r>
                        <a:rPr lang="es-MX" sz="1000" b="0" spc="-60" dirty="0">
                          <a:solidFill>
                            <a:schemeClr val="tx1"/>
                          </a:solidFill>
                          <a:latin typeface="Montserrat" panose="00000500000000000000" pitchFamily="2" charset="0"/>
                          <a:cs typeface="Verdana"/>
                        </a:rPr>
                        <a:t>e</a:t>
                      </a:r>
                      <a:r>
                        <a:rPr sz="1000" b="0" dirty="0" err="1">
                          <a:solidFill>
                            <a:schemeClr val="tx1"/>
                          </a:solidFill>
                          <a:latin typeface="Montserrat" panose="00000500000000000000" pitchFamily="2" charset="0"/>
                          <a:cs typeface="Verdana"/>
                        </a:rPr>
                        <a:t>l</a:t>
                      </a:r>
                      <a:r>
                        <a:rPr sz="1000" b="0" spc="-5" dirty="0" err="1">
                          <a:solidFill>
                            <a:schemeClr val="tx1"/>
                          </a:solidFill>
                          <a:latin typeface="Montserrat" panose="00000500000000000000" pitchFamily="2" charset="0"/>
                          <a:cs typeface="Verdana"/>
                        </a:rPr>
                        <a:t>e</a:t>
                      </a:r>
                      <a:r>
                        <a:rPr sz="1000" b="0" dirty="0" err="1">
                          <a:solidFill>
                            <a:schemeClr val="tx1"/>
                          </a:solidFill>
                          <a:latin typeface="Montserrat" panose="00000500000000000000" pitchFamily="2" charset="0"/>
                          <a:cs typeface="Verdana"/>
                        </a:rPr>
                        <a:t>ct</a:t>
                      </a:r>
                      <a:r>
                        <a:rPr sz="1000" b="0" spc="10" dirty="0" err="1">
                          <a:solidFill>
                            <a:schemeClr val="tx1"/>
                          </a:solidFill>
                          <a:latin typeface="Montserrat" panose="00000500000000000000" pitchFamily="2" charset="0"/>
                          <a:cs typeface="Verdana"/>
                        </a:rPr>
                        <a:t>r</a:t>
                      </a:r>
                      <a:r>
                        <a:rPr sz="1000" b="0" spc="-5" dirty="0" err="1">
                          <a:solidFill>
                            <a:schemeClr val="tx1"/>
                          </a:solidFill>
                          <a:latin typeface="Montserrat" panose="00000500000000000000" pitchFamily="2" charset="0"/>
                          <a:cs typeface="Verdana"/>
                        </a:rPr>
                        <a:t>ó</a:t>
                      </a:r>
                      <a:r>
                        <a:rPr sz="1000" b="0" spc="5" dirty="0" err="1">
                          <a:solidFill>
                            <a:schemeClr val="tx1"/>
                          </a:solidFill>
                          <a:latin typeface="Montserrat" panose="00000500000000000000" pitchFamily="2" charset="0"/>
                          <a:cs typeface="Verdana"/>
                        </a:rPr>
                        <a:t>n</a:t>
                      </a:r>
                      <a:r>
                        <a:rPr sz="1000" b="0" dirty="0" err="1">
                          <a:solidFill>
                            <a:schemeClr val="tx1"/>
                          </a:solidFill>
                          <a:latin typeface="Montserrat" panose="00000500000000000000" pitchFamily="2" charset="0"/>
                          <a:cs typeface="Verdana"/>
                        </a:rPr>
                        <a:t>ic</a:t>
                      </a:r>
                      <a:r>
                        <a:rPr sz="1000" b="0" spc="-5" dirty="0" err="1">
                          <a:solidFill>
                            <a:schemeClr val="tx1"/>
                          </a:solidFill>
                          <a:latin typeface="Montserrat" panose="00000500000000000000" pitchFamily="2" charset="0"/>
                          <a:cs typeface="Verdana"/>
                        </a:rPr>
                        <a:t>o</a:t>
                      </a:r>
                      <a:r>
                        <a:rPr sz="1000" b="0" dirty="0">
                          <a:solidFill>
                            <a:schemeClr val="tx1"/>
                          </a:solidFill>
                          <a:latin typeface="Montserrat" panose="00000500000000000000" pitchFamily="2" charset="0"/>
                          <a:cs typeface="Verdana"/>
                        </a:rPr>
                        <a:t>:</a:t>
                      </a:r>
                    </a:p>
                  </a:txBody>
                  <a:tcPr marL="0" marR="0" marT="635"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dirty="0">
                        <a:solidFill>
                          <a:schemeClr val="tx1"/>
                        </a:solidFill>
                        <a:latin typeface="Montserrat" panose="00000500000000000000" pitchFamily="2" charset="0"/>
                        <a:cs typeface="Verdana"/>
                      </a:endParaRPr>
                    </a:p>
                  </a:txBody>
                  <a:tcPr marL="0" marR="0" marT="635" marB="0">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chemeClr val="bg1">
                        <a:lumMod val="95000"/>
                      </a:schemeClr>
                    </a:solidFill>
                  </a:tcPr>
                </a:tc>
                <a:tc gridSpan="5">
                  <a:txBody>
                    <a:bodyPr/>
                    <a:lstStyle/>
                    <a:p>
                      <a:pPr>
                        <a:lnSpc>
                          <a:spcPct val="100000"/>
                        </a:lnSpc>
                      </a:pPr>
                      <a:endParaRPr sz="900" b="0" dirty="0">
                        <a:latin typeface="Montserrat" panose="00000500000000000000" pitchFamily="2" charset="0"/>
                        <a:cs typeface="Times New Roman"/>
                      </a:endParaRPr>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hMerge="1">
                  <a:txBody>
                    <a:bodyPr/>
                    <a:lstStyle/>
                    <a:p>
                      <a:endParaRPr lang="es-MX"/>
                    </a:p>
                  </a:txBody>
                  <a:tcPr/>
                </a:tc>
                <a:tc hMerge="1">
                  <a:txBody>
                    <a:bodyPr/>
                    <a:lstStyle/>
                    <a:p>
                      <a:endParaRPr lang="es-MX"/>
                    </a:p>
                  </a:txBody>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r h="195187">
                <a:tc gridSpan="2">
                  <a:txBody>
                    <a:bodyPr/>
                    <a:lstStyle/>
                    <a:p>
                      <a:pPr marL="215265" indent="-171450">
                        <a:lnSpc>
                          <a:spcPts val="1190"/>
                        </a:lnSpc>
                        <a:spcBef>
                          <a:spcPts val="20"/>
                        </a:spcBef>
                        <a:buClr>
                          <a:srgbClr val="A41D3D"/>
                        </a:buClr>
                        <a:buSzPct val="150000"/>
                        <a:buFont typeface="Wingdings" panose="05000000000000000000" pitchFamily="2" charset="2"/>
                        <a:buChar char="§"/>
                      </a:pPr>
                      <a:r>
                        <a:rPr sz="1000" b="0" spc="-5" dirty="0">
                          <a:solidFill>
                            <a:schemeClr val="tx1"/>
                          </a:solidFill>
                          <a:latin typeface="Montserrat" panose="00000500000000000000" pitchFamily="2" charset="0"/>
                          <a:cs typeface="Verdana"/>
                        </a:rPr>
                        <a:t>Te</a:t>
                      </a:r>
                      <a:r>
                        <a:rPr sz="1000" b="0" spc="10" dirty="0">
                          <a:solidFill>
                            <a:schemeClr val="tx1"/>
                          </a:solidFill>
                          <a:latin typeface="Montserrat" panose="00000500000000000000" pitchFamily="2" charset="0"/>
                          <a:cs typeface="Verdana"/>
                        </a:rPr>
                        <a:t>l</a:t>
                      </a:r>
                      <a:r>
                        <a:rPr sz="1000" b="0" spc="-5" dirty="0">
                          <a:solidFill>
                            <a:schemeClr val="tx1"/>
                          </a:solidFill>
                          <a:latin typeface="Montserrat" panose="00000500000000000000" pitchFamily="2" charset="0"/>
                          <a:cs typeface="Verdana"/>
                        </a:rPr>
                        <a:t>é</a:t>
                      </a:r>
                      <a:r>
                        <a:rPr sz="1000" b="0" spc="10" dirty="0">
                          <a:solidFill>
                            <a:schemeClr val="tx1"/>
                          </a:solidFill>
                          <a:latin typeface="Montserrat" panose="00000500000000000000" pitchFamily="2" charset="0"/>
                          <a:cs typeface="Verdana"/>
                        </a:rPr>
                        <a:t>f</a:t>
                      </a:r>
                      <a:r>
                        <a:rPr sz="1000" b="0" spc="-5" dirty="0">
                          <a:solidFill>
                            <a:schemeClr val="tx1"/>
                          </a:solidFill>
                          <a:latin typeface="Montserrat" panose="00000500000000000000" pitchFamily="2" charset="0"/>
                          <a:cs typeface="Verdana"/>
                        </a:rPr>
                        <a:t>o</a:t>
                      </a:r>
                      <a:r>
                        <a:rPr sz="1000" b="0" spc="5" dirty="0">
                          <a:solidFill>
                            <a:schemeClr val="tx1"/>
                          </a:solidFill>
                          <a:latin typeface="Montserrat" panose="00000500000000000000" pitchFamily="2" charset="0"/>
                          <a:cs typeface="Verdana"/>
                        </a:rPr>
                        <a:t>n</a:t>
                      </a:r>
                      <a:r>
                        <a:rPr sz="1000" b="0" dirty="0">
                          <a:solidFill>
                            <a:schemeClr val="tx1"/>
                          </a:solidFill>
                          <a:latin typeface="Montserrat" panose="00000500000000000000" pitchFamily="2" charset="0"/>
                          <a:cs typeface="Verdana"/>
                        </a:rPr>
                        <a:t>o</a:t>
                      </a:r>
                      <a:r>
                        <a:rPr sz="1000" b="0" spc="-80" dirty="0">
                          <a:solidFill>
                            <a:schemeClr val="tx1"/>
                          </a:solidFill>
                          <a:latin typeface="Montserrat" panose="00000500000000000000" pitchFamily="2" charset="0"/>
                          <a:cs typeface="Verdana"/>
                        </a:rPr>
                        <a:t> </a:t>
                      </a:r>
                      <a:r>
                        <a:rPr sz="800" b="0" i="0" dirty="0">
                          <a:solidFill>
                            <a:schemeClr val="tx1"/>
                          </a:solidFill>
                          <a:latin typeface="Montserrat" panose="00000500000000000000" pitchFamily="2" charset="0"/>
                          <a:cs typeface="Verdana"/>
                        </a:rPr>
                        <a:t>(</a:t>
                      </a:r>
                      <a:r>
                        <a:rPr sz="800" b="0" i="0" spc="-5" dirty="0">
                          <a:solidFill>
                            <a:schemeClr val="tx1"/>
                          </a:solidFill>
                          <a:latin typeface="Montserrat" panose="00000500000000000000" pitchFamily="2" charset="0"/>
                          <a:cs typeface="Verdana"/>
                        </a:rPr>
                        <a:t>In</a:t>
                      </a:r>
                      <a:r>
                        <a:rPr sz="800" b="0" i="0" dirty="0">
                          <a:solidFill>
                            <a:schemeClr val="tx1"/>
                          </a:solidFill>
                          <a:latin typeface="Montserrat" panose="00000500000000000000" pitchFamily="2" charset="0"/>
                          <a:cs typeface="Verdana"/>
                        </a:rPr>
                        <a:t>cluir</a:t>
                      </a:r>
                      <a:r>
                        <a:rPr sz="800" b="0" i="0" spc="-70" dirty="0">
                          <a:solidFill>
                            <a:schemeClr val="tx1"/>
                          </a:solidFill>
                          <a:latin typeface="Montserrat" panose="00000500000000000000" pitchFamily="2" charset="0"/>
                          <a:cs typeface="Verdana"/>
                        </a:rPr>
                        <a:t> </a:t>
                      </a:r>
                      <a:r>
                        <a:rPr sz="800" b="0" i="0" dirty="0">
                          <a:solidFill>
                            <a:schemeClr val="tx1"/>
                          </a:solidFill>
                          <a:latin typeface="Montserrat" panose="00000500000000000000" pitchFamily="2" charset="0"/>
                          <a:cs typeface="Verdana"/>
                        </a:rPr>
                        <a:t>l</a:t>
                      </a:r>
                      <a:r>
                        <a:rPr sz="800" b="0" i="0" spc="-10" dirty="0">
                          <a:solidFill>
                            <a:schemeClr val="tx1"/>
                          </a:solidFill>
                          <a:latin typeface="Montserrat" panose="00000500000000000000" pitchFamily="2" charset="0"/>
                          <a:cs typeface="Verdana"/>
                        </a:rPr>
                        <a:t>a</a:t>
                      </a:r>
                      <a:r>
                        <a:rPr sz="800" b="0" i="0" spc="-5" dirty="0">
                          <a:solidFill>
                            <a:schemeClr val="tx1"/>
                          </a:solidFill>
                          <a:latin typeface="Montserrat" panose="00000500000000000000" pitchFamily="2" charset="0"/>
                          <a:cs typeface="Verdana"/>
                        </a:rPr>
                        <a:t>da)</a:t>
                      </a:r>
                      <a:r>
                        <a:rPr sz="1000" b="0" i="0" dirty="0">
                          <a:solidFill>
                            <a:schemeClr val="tx1"/>
                          </a:solidFill>
                          <a:latin typeface="Montserrat" panose="00000500000000000000" pitchFamily="2" charset="0"/>
                          <a:cs typeface="Verdana"/>
                        </a:rPr>
                        <a:t>:</a:t>
                      </a:r>
                    </a:p>
                  </a:txBody>
                  <a:tcPr marL="0" marR="0" marT="254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hMerge="1">
                  <a:txBody>
                    <a:bodyPr/>
                    <a:lstStyle/>
                    <a:p>
                      <a:pPr marL="215265" indent="-171450">
                        <a:lnSpc>
                          <a:spcPts val="1190"/>
                        </a:lnSpc>
                        <a:spcBef>
                          <a:spcPts val="20"/>
                        </a:spcBef>
                        <a:buClr>
                          <a:srgbClr val="A41D3D"/>
                        </a:buClr>
                        <a:buSzPct val="150000"/>
                        <a:buFont typeface="Wingdings" panose="05000000000000000000" pitchFamily="2" charset="2"/>
                        <a:buChar char="§"/>
                      </a:pPr>
                      <a:endParaRPr sz="1000" b="0" i="0" dirty="0">
                        <a:solidFill>
                          <a:schemeClr val="tx1"/>
                        </a:solidFill>
                        <a:latin typeface="Montserrat" panose="00000500000000000000" pitchFamily="2" charset="0"/>
                        <a:cs typeface="Verdana"/>
                      </a:endParaRPr>
                    </a:p>
                  </a:txBody>
                  <a:tcPr marL="0" marR="0" marT="2540" marB="0">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chemeClr val="bg1">
                        <a:lumMod val="95000"/>
                      </a:schemeClr>
                    </a:solidFill>
                  </a:tcPr>
                </a:tc>
                <a:tc gridSpan="5">
                  <a:txBody>
                    <a:bodyPr/>
                    <a:lstStyle/>
                    <a:p>
                      <a:pPr>
                        <a:lnSpc>
                          <a:spcPct val="100000"/>
                        </a:lnSpc>
                      </a:pPr>
                      <a:endParaRPr sz="900" b="0" dirty="0">
                        <a:latin typeface="Montserrat" panose="00000500000000000000" pitchFamily="2" charset="0"/>
                        <a:cs typeface="Times New Roman"/>
                      </a:endParaRPr>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hMerge="1">
                  <a:txBody>
                    <a:bodyPr/>
                    <a:lstStyle/>
                    <a:p>
                      <a:endParaRPr lang="es-MX"/>
                    </a:p>
                  </a:txBody>
                  <a:tcPr/>
                </a:tc>
                <a:tc hMerge="1">
                  <a:txBody>
                    <a:bodyPr/>
                    <a:lstStyle/>
                    <a:p>
                      <a:endParaRPr lang="es-MX"/>
                    </a:p>
                  </a:txBody>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r h="196977">
                <a:tc gridSpan="7">
                  <a:txBody>
                    <a:bodyPr/>
                    <a:lstStyle/>
                    <a:p>
                      <a:pPr marL="215265" indent="-171450">
                        <a:lnSpc>
                          <a:spcPct val="100000"/>
                        </a:lnSpc>
                        <a:spcBef>
                          <a:spcPts val="20"/>
                        </a:spcBef>
                        <a:buClr>
                          <a:srgbClr val="A41D3D"/>
                        </a:buClr>
                        <a:buSzPct val="150000"/>
                        <a:buFont typeface="Wingdings" panose="05000000000000000000" pitchFamily="2" charset="2"/>
                        <a:buChar char="§"/>
                      </a:pPr>
                      <a:r>
                        <a:rPr sz="1000" b="0" spc="-40" dirty="0">
                          <a:solidFill>
                            <a:schemeClr val="tx1"/>
                          </a:solidFill>
                          <a:latin typeface="Montserrat" panose="00000500000000000000" pitchFamily="2" charset="0"/>
                          <a:cs typeface="Verdana"/>
                        </a:rPr>
                        <a:t>Domicilio:</a:t>
                      </a:r>
                      <a:endParaRPr sz="1000" b="0" dirty="0">
                        <a:solidFill>
                          <a:schemeClr val="tx1"/>
                        </a:solidFill>
                        <a:latin typeface="Montserrat" panose="00000500000000000000" pitchFamily="2" charset="0"/>
                        <a:cs typeface="Verdana"/>
                      </a:endParaRPr>
                    </a:p>
                  </a:txBody>
                  <a:tcPr marL="0" marR="0" marT="254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hMerge="1">
                  <a:txBody>
                    <a:bodyPr/>
                    <a:lstStyle/>
                    <a:p>
                      <a:endParaRPr lang="es-MX"/>
                    </a:p>
                  </a:txBody>
                  <a:tcPr/>
                </a:tc>
                <a:tc hMerge="1">
                  <a:txBody>
                    <a:bodyPr/>
                    <a:lstStyle/>
                    <a:p>
                      <a:endParaRPr/>
                    </a:p>
                  </a:txBody>
                  <a:tcPr marL="0" marR="0" marT="0" marB="0"/>
                </a:tc>
                <a:tc hMerge="1">
                  <a:txBody>
                    <a:bodyPr/>
                    <a:lstStyle/>
                    <a:p>
                      <a:endParaRPr lang="es-MX"/>
                    </a:p>
                  </a:txBody>
                  <a:tcPr/>
                </a:tc>
                <a:tc hMerge="1">
                  <a:txBody>
                    <a:bodyPr/>
                    <a:lstStyle/>
                    <a:p>
                      <a:endParaRPr lang="es-MX"/>
                    </a:p>
                  </a:txBody>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6"/>
                  </a:ext>
                </a:extLst>
              </a:tr>
              <a:tr h="248666">
                <a:tc>
                  <a:txBody>
                    <a:bodyPr/>
                    <a:lstStyle/>
                    <a:p>
                      <a:pPr marL="43815" indent="0">
                        <a:lnSpc>
                          <a:spcPct val="100000"/>
                        </a:lnSpc>
                        <a:spcBef>
                          <a:spcPts val="5"/>
                        </a:spcBef>
                        <a:buClr>
                          <a:srgbClr val="A41D3D"/>
                        </a:buClr>
                        <a:buSzPct val="150000"/>
                        <a:buFont typeface="Wingdings" panose="05000000000000000000" pitchFamily="2" charset="2"/>
                        <a:buNone/>
                      </a:pPr>
                      <a:r>
                        <a:rPr sz="1000" b="0" spc="-55" dirty="0">
                          <a:solidFill>
                            <a:schemeClr val="tx1"/>
                          </a:solidFill>
                          <a:latin typeface="Montserrat" panose="00000500000000000000" pitchFamily="2" charset="0"/>
                          <a:cs typeface="Verdana"/>
                        </a:rPr>
                        <a:t>Calle:</a:t>
                      </a:r>
                      <a:endParaRPr sz="1000" b="0" dirty="0">
                        <a:solidFill>
                          <a:schemeClr val="tx1"/>
                        </a:solidFill>
                        <a:latin typeface="Montserrat" panose="00000500000000000000" pitchFamily="2" charset="0"/>
                        <a:cs typeface="Verdana"/>
                      </a:endParaRPr>
                    </a:p>
                  </a:txBody>
                  <a:tcPr marL="0" marR="0" marT="635"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gridSpan="2">
                  <a:txBody>
                    <a:bodyPr/>
                    <a:lstStyle/>
                    <a:p>
                      <a:pPr marL="43815" indent="0">
                        <a:lnSpc>
                          <a:spcPct val="100000"/>
                        </a:lnSpc>
                        <a:spcBef>
                          <a:spcPts val="5"/>
                        </a:spcBef>
                        <a:buClr>
                          <a:srgbClr val="A41D3D"/>
                        </a:buClr>
                        <a:buSzPct val="150000"/>
                        <a:buFont typeface="Wingdings" panose="05000000000000000000" pitchFamily="2" charset="2"/>
                        <a:buNone/>
                      </a:pPr>
                      <a:endParaRPr sz="1000" b="0" dirty="0">
                        <a:solidFill>
                          <a:schemeClr val="tx1"/>
                        </a:solidFill>
                        <a:latin typeface="Montserrat" panose="00000500000000000000" pitchFamily="2" charset="0"/>
                        <a:cs typeface="Verdana"/>
                      </a:endParaRPr>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solidFill>
                  </a:tcPr>
                </a:tc>
                <a:tc hMerge="1">
                  <a:txBody>
                    <a:bodyPr/>
                    <a:lstStyle/>
                    <a:p>
                      <a:pPr>
                        <a:lnSpc>
                          <a:spcPct val="100000"/>
                        </a:lnSpc>
                      </a:pPr>
                      <a:endParaRPr sz="900" b="0">
                        <a:latin typeface="Montserrat" panose="00000500000000000000" pitchFamily="2" charset="0"/>
                        <a:cs typeface="Times New Roman"/>
                      </a:endParaRPr>
                    </a:p>
                  </a:txBody>
                  <a:tcPr marL="0" marR="0" marT="0"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a:txBody>
                    <a:bodyPr/>
                    <a:lstStyle/>
                    <a:p>
                      <a:pPr marL="43815" indent="0">
                        <a:lnSpc>
                          <a:spcPct val="100000"/>
                        </a:lnSpc>
                        <a:spcBef>
                          <a:spcPts val="5"/>
                        </a:spcBef>
                        <a:buClr>
                          <a:srgbClr val="A41D3D"/>
                        </a:buClr>
                        <a:buSzPct val="150000"/>
                        <a:buFont typeface="Wingdings" panose="05000000000000000000" pitchFamily="2" charset="2"/>
                        <a:buNone/>
                      </a:pPr>
                      <a:r>
                        <a:rPr lang="es-MX" sz="1000" b="0" spc="-50" dirty="0">
                          <a:solidFill>
                            <a:schemeClr val="tx1"/>
                          </a:solidFill>
                          <a:latin typeface="Montserrat" panose="00000500000000000000" pitchFamily="2" charset="0"/>
                          <a:ea typeface="+mn-ea"/>
                          <a:cs typeface="Times New Roman"/>
                        </a:rPr>
                        <a:t>Colonia:</a:t>
                      </a:r>
                      <a:endParaRPr sz="1000" b="0" dirty="0">
                        <a:solidFill>
                          <a:schemeClr val="tx1"/>
                        </a:solidFill>
                        <a:latin typeface="Montserrat" panose="00000500000000000000" pitchFamily="2" charset="0"/>
                        <a:cs typeface="Verdana"/>
                      </a:endParaRPr>
                    </a:p>
                  </a:txBody>
                  <a:tcPr marL="0" marR="0" marT="635"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gridSpan="3">
                  <a:txBody>
                    <a:bodyPr/>
                    <a:lstStyle/>
                    <a:p>
                      <a:endParaRPr lang="es-MX"/>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hMerge="1">
                  <a:txBody>
                    <a:bodyPr/>
                    <a:lstStyle/>
                    <a:p>
                      <a:pPr marL="43815" indent="0">
                        <a:lnSpc>
                          <a:spcPct val="100000"/>
                        </a:lnSpc>
                        <a:spcBef>
                          <a:spcPts val="5"/>
                        </a:spcBef>
                        <a:buClr>
                          <a:srgbClr val="A41D3D"/>
                        </a:buClr>
                        <a:buSzPct val="150000"/>
                        <a:buFont typeface="Wingdings" panose="05000000000000000000" pitchFamily="2" charset="2"/>
                        <a:buNone/>
                      </a:pPr>
                      <a:r>
                        <a:rPr sz="1000" b="0" spc="-50" dirty="0">
                          <a:solidFill>
                            <a:schemeClr val="tx1"/>
                          </a:solidFill>
                          <a:latin typeface="Montserrat" panose="00000500000000000000" pitchFamily="2" charset="0"/>
                          <a:ea typeface="+mn-ea"/>
                          <a:cs typeface="Times New Roman"/>
                        </a:rPr>
                        <a:t>Colonia:</a:t>
                      </a:r>
                    </a:p>
                  </a:txBody>
                  <a:tcPr marL="0" marR="0" marT="635"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hMerge="1">
                  <a:txBody>
                    <a:bodyPr/>
                    <a:lstStyle/>
                    <a:p>
                      <a:pPr>
                        <a:lnSpc>
                          <a:spcPct val="100000"/>
                        </a:lnSpc>
                      </a:pPr>
                      <a:endParaRPr sz="900" b="0">
                        <a:latin typeface="Montserrat" panose="00000500000000000000" pitchFamily="2" charset="0"/>
                        <a:cs typeface="Times New Roman"/>
                      </a:endParaRPr>
                    </a:p>
                  </a:txBody>
                  <a:tcPr marL="0" marR="0" marT="0"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extLst>
                  <a:ext uri="{0D108BD9-81ED-4DB2-BD59-A6C34878D82A}">
                    <a16:rowId xmlns:a16="http://schemas.microsoft.com/office/drawing/2014/main" val="10007"/>
                  </a:ext>
                </a:extLst>
              </a:tr>
              <a:tr h="248666">
                <a:tc>
                  <a:txBody>
                    <a:bodyPr/>
                    <a:lstStyle/>
                    <a:p>
                      <a:pPr marL="43815" indent="0">
                        <a:lnSpc>
                          <a:spcPct val="100000"/>
                        </a:lnSpc>
                        <a:spcBef>
                          <a:spcPts val="5"/>
                        </a:spcBef>
                        <a:buClr>
                          <a:srgbClr val="A41D3D"/>
                        </a:buClr>
                        <a:buSzPct val="150000"/>
                        <a:buFont typeface="Wingdings" panose="05000000000000000000" pitchFamily="2" charset="2"/>
                        <a:buNone/>
                      </a:pPr>
                      <a:r>
                        <a:rPr sz="1000" b="0" spc="-55" dirty="0">
                          <a:solidFill>
                            <a:schemeClr val="tx1"/>
                          </a:solidFill>
                          <a:latin typeface="Montserrat" panose="00000500000000000000" pitchFamily="2" charset="0"/>
                          <a:cs typeface="Verdana"/>
                        </a:rPr>
                        <a:t>Numero:</a:t>
                      </a:r>
                      <a:endParaRPr sz="1000" b="0" dirty="0">
                        <a:solidFill>
                          <a:schemeClr val="tx1"/>
                        </a:solidFill>
                        <a:latin typeface="Montserrat" panose="00000500000000000000" pitchFamily="2" charset="0"/>
                        <a:cs typeface="Verdana"/>
                      </a:endParaRPr>
                    </a:p>
                  </a:txBody>
                  <a:tcPr marL="0" marR="0" marT="635" marB="0">
                    <a:lnL w="6350">
                      <a:solidFill>
                        <a:srgbClr val="D0CECE"/>
                      </a:solidFill>
                      <a:prstDash val="solid"/>
                    </a:lnL>
                    <a:lnR w="6350">
                      <a:solidFill>
                        <a:srgbClr val="D0CECE"/>
                      </a:solidFill>
                      <a:prstDash val="solid"/>
                    </a:lnR>
                    <a:lnT w="6350">
                      <a:solidFill>
                        <a:srgbClr val="D0CECE"/>
                      </a:solidFill>
                      <a:prstDash val="soli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gridSpan="2">
                  <a:txBody>
                    <a:bodyPr/>
                    <a:lstStyle/>
                    <a:p>
                      <a:pPr marL="43815" indent="0">
                        <a:lnSpc>
                          <a:spcPct val="100000"/>
                        </a:lnSpc>
                        <a:spcBef>
                          <a:spcPts val="5"/>
                        </a:spcBef>
                        <a:buClr>
                          <a:srgbClr val="A41D3D"/>
                        </a:buClr>
                        <a:buSzPct val="150000"/>
                        <a:buFont typeface="Wingdings" panose="05000000000000000000" pitchFamily="2" charset="2"/>
                        <a:buNone/>
                      </a:pPr>
                      <a:endParaRPr sz="1000" b="0" dirty="0">
                        <a:solidFill>
                          <a:schemeClr val="tx1"/>
                        </a:solidFill>
                        <a:latin typeface="Montserrat" panose="00000500000000000000" pitchFamily="2" charset="0"/>
                        <a:cs typeface="Verdana"/>
                      </a:endParaRPr>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12700" cap="flat" cmpd="sng" algn="ctr">
                      <a:solidFill>
                        <a:schemeClr val="bg1">
                          <a:lumMod val="85000"/>
                        </a:schemeClr>
                      </a:solidFill>
                      <a:prstDash val="solid"/>
                      <a:round/>
                      <a:headEnd type="none" w="med" len="med"/>
                      <a:tailEnd type="none" w="med" len="med"/>
                    </a:lnB>
                    <a:solidFill>
                      <a:schemeClr val="bg1"/>
                    </a:solidFill>
                  </a:tcPr>
                </a:tc>
                <a:tc hMerge="1">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spc="-50">
                        <a:solidFill>
                          <a:schemeClr val="tx1"/>
                        </a:solidFill>
                        <a:latin typeface="Montserrat" panose="00000500000000000000" pitchFamily="2" charset="0"/>
                        <a:ea typeface="+mn-ea"/>
                        <a:cs typeface="Times New Roman"/>
                      </a:endParaRPr>
                    </a:p>
                  </a:txBody>
                  <a:tcPr marL="0" marR="0" marT="0"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tc>
                  <a:txBody>
                    <a:bodyPr/>
                    <a:lstStyle/>
                    <a:p>
                      <a:pPr marL="43815" indent="0">
                        <a:lnSpc>
                          <a:spcPct val="100000"/>
                        </a:lnSpc>
                        <a:spcBef>
                          <a:spcPts val="5"/>
                        </a:spcBef>
                        <a:buClr>
                          <a:srgbClr val="A41D3D"/>
                        </a:buClr>
                        <a:buSzPct val="150000"/>
                        <a:buFont typeface="Wingdings" panose="05000000000000000000" pitchFamily="2" charset="2"/>
                        <a:buNone/>
                      </a:pPr>
                      <a:r>
                        <a:rPr lang="es-MX" sz="1000" b="0" spc="-50" dirty="0">
                          <a:solidFill>
                            <a:schemeClr val="tx1"/>
                          </a:solidFill>
                          <a:latin typeface="Montserrat" panose="00000500000000000000" pitchFamily="2" charset="0"/>
                          <a:ea typeface="+mn-ea"/>
                          <a:cs typeface="Times New Roman"/>
                        </a:rPr>
                        <a:t>C.P:</a:t>
                      </a:r>
                      <a:endParaRPr sz="1000" b="0" dirty="0">
                        <a:solidFill>
                          <a:schemeClr val="tx1"/>
                        </a:solidFill>
                        <a:latin typeface="Montserrat" panose="00000500000000000000" pitchFamily="2" charset="0"/>
                        <a:cs typeface="Verdana"/>
                      </a:endParaRPr>
                    </a:p>
                  </a:txBody>
                  <a:tcPr marL="0" marR="0" marT="635" marB="0" anchor="ctr">
                    <a:lnL w="6350">
                      <a:solidFill>
                        <a:srgbClr val="D0CECE"/>
                      </a:solidFill>
                      <a:prstDash val="solid"/>
                    </a:lnL>
                    <a:lnR w="6350">
                      <a:solidFill>
                        <a:srgbClr val="D0CECE"/>
                      </a:solidFill>
                      <a:prstDash val="solid"/>
                    </a:lnR>
                    <a:lnT w="6350">
                      <a:solidFill>
                        <a:srgbClr val="D0CECE"/>
                      </a:solidFill>
                      <a:prstDash val="soli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gridSpan="3">
                  <a:txBody>
                    <a:bodyPr/>
                    <a:lstStyle/>
                    <a:p>
                      <a:endParaRPr lang="es-MX" dirty="0"/>
                    </a:p>
                  </a:txBody>
                  <a:tcPr marL="0" marR="0" marT="0" marB="0" anchor="ctr">
                    <a:lnL w="6350">
                      <a:solidFill>
                        <a:srgbClr val="D0CECE"/>
                      </a:solidFill>
                      <a:prstDash val="solid"/>
                    </a:lnL>
                    <a:lnR w="6350">
                      <a:solidFill>
                        <a:srgbClr val="D0CECE"/>
                      </a:solidFill>
                      <a:prstDash val="solid"/>
                    </a:lnR>
                    <a:lnT w="6350">
                      <a:solidFill>
                        <a:srgbClr val="D0CECE"/>
                      </a:solidFill>
                      <a:prstDash val="solid"/>
                    </a:lnT>
                    <a:lnB w="12700" cap="flat" cmpd="sng" algn="ctr">
                      <a:solidFill>
                        <a:schemeClr val="bg1">
                          <a:lumMod val="85000"/>
                        </a:schemeClr>
                      </a:solidFill>
                      <a:prstDash val="solid"/>
                      <a:round/>
                      <a:headEnd type="none" w="med" len="med"/>
                      <a:tailEnd type="none" w="med" len="med"/>
                    </a:lnB>
                  </a:tcPr>
                </a:tc>
                <a:tc hMerge="1">
                  <a:txBody>
                    <a:bodyPr/>
                    <a:lstStyle/>
                    <a:p>
                      <a:pPr marL="43815" indent="0">
                        <a:lnSpc>
                          <a:spcPct val="100000"/>
                        </a:lnSpc>
                        <a:spcBef>
                          <a:spcPts val="5"/>
                        </a:spcBef>
                        <a:buClr>
                          <a:srgbClr val="A41D3D"/>
                        </a:buClr>
                        <a:buSzPct val="150000"/>
                        <a:buFont typeface="Wingdings" panose="05000000000000000000" pitchFamily="2" charset="2"/>
                        <a:buNone/>
                      </a:pPr>
                      <a:r>
                        <a:rPr sz="1000" b="0" spc="-50" dirty="0">
                          <a:solidFill>
                            <a:schemeClr val="tx1"/>
                          </a:solidFill>
                          <a:latin typeface="Montserrat" panose="00000500000000000000" pitchFamily="2" charset="0"/>
                          <a:ea typeface="+mn-ea"/>
                          <a:cs typeface="Times New Roman"/>
                        </a:rPr>
                        <a:t>CP:</a:t>
                      </a:r>
                    </a:p>
                  </a:txBody>
                  <a:tcPr marL="0" marR="0" marT="635"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hMerge="1">
                  <a:txBody>
                    <a:bodyPr/>
                    <a:lstStyle/>
                    <a:p>
                      <a:pPr>
                        <a:lnSpc>
                          <a:spcPct val="100000"/>
                        </a:lnSpc>
                      </a:pPr>
                      <a:endParaRPr sz="900" b="0">
                        <a:latin typeface="Montserrat" panose="00000500000000000000" pitchFamily="2" charset="0"/>
                        <a:cs typeface="Times New Roman"/>
                      </a:endParaRPr>
                    </a:p>
                  </a:txBody>
                  <a:tcPr marL="0" marR="0" marT="0"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extLst>
                  <a:ext uri="{0D108BD9-81ED-4DB2-BD59-A6C34878D82A}">
                    <a16:rowId xmlns:a16="http://schemas.microsoft.com/office/drawing/2014/main" val="10008"/>
                  </a:ext>
                </a:extLst>
              </a:tr>
              <a:tr h="195486">
                <a:tc gridSpan="7">
                  <a:txBody>
                    <a:bodyPr/>
                    <a:lstStyle/>
                    <a:p>
                      <a:pPr marL="215265" indent="-171450" algn="ctr">
                        <a:lnSpc>
                          <a:spcPct val="100000"/>
                        </a:lnSpc>
                        <a:spcBef>
                          <a:spcPts val="10"/>
                        </a:spcBef>
                        <a:buClr>
                          <a:srgbClr val="A41D3D"/>
                        </a:buClr>
                        <a:buSzPct val="150000"/>
                        <a:buFont typeface="Wingdings" panose="05000000000000000000" pitchFamily="2" charset="2"/>
                        <a:buChar char="§"/>
                      </a:pPr>
                      <a:r>
                        <a:rPr sz="1000" b="0" spc="-40" dirty="0">
                          <a:solidFill>
                            <a:schemeClr val="bg1"/>
                          </a:solidFill>
                          <a:latin typeface="Montserrat" panose="00000500000000000000" pitchFamily="2" charset="0"/>
                          <a:cs typeface="Verdana"/>
                        </a:rPr>
                        <a:t>Firma</a:t>
                      </a:r>
                      <a:endParaRPr sz="1000" b="0" dirty="0">
                        <a:solidFill>
                          <a:schemeClr val="bg1"/>
                        </a:solidFill>
                        <a:latin typeface="Montserrat" panose="00000500000000000000" pitchFamily="2" charset="0"/>
                        <a:cs typeface="Verdana"/>
                      </a:endParaRPr>
                    </a:p>
                  </a:txBody>
                  <a:tcPr marL="0" marR="0" marT="127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A41D3D"/>
                    </a:solidFill>
                  </a:tcPr>
                </a:tc>
                <a:tc hMerge="1">
                  <a:txBody>
                    <a:bodyPr/>
                    <a:lstStyle/>
                    <a:p>
                      <a:endParaRPr lang="es-MX"/>
                    </a:p>
                  </a:txBody>
                  <a:tcPr/>
                </a:tc>
                <a:tc hMerge="1">
                  <a:txBody>
                    <a:bodyPr/>
                    <a:lstStyle/>
                    <a:p>
                      <a:endParaRPr/>
                    </a:p>
                  </a:txBody>
                  <a:tcPr marL="0" marR="0" marT="0" marB="0"/>
                </a:tc>
                <a:tc hMerge="1">
                  <a:txBody>
                    <a:bodyPr/>
                    <a:lstStyle/>
                    <a:p>
                      <a:endParaRPr lang="es-MX"/>
                    </a:p>
                  </a:txBody>
                  <a:tcPr/>
                </a:tc>
                <a:tc hMerge="1">
                  <a:txBody>
                    <a:bodyPr/>
                    <a:lstStyle/>
                    <a:p>
                      <a:endParaRPr lang="es-MX"/>
                    </a:p>
                  </a:txBody>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9"/>
                  </a:ext>
                </a:extLst>
              </a:tr>
              <a:tr h="497333">
                <a:tc gridSpan="7">
                  <a:txBody>
                    <a:bodyPr/>
                    <a:lstStyle/>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sz="900" b="0" dirty="0">
                        <a:latin typeface="Montserrat" panose="00000500000000000000" pitchFamily="2" charset="0"/>
                        <a:cs typeface="Times New Roman"/>
                      </a:endParaRPr>
                    </a:p>
                  </a:txBody>
                  <a:tcPr marL="0" marR="0" marT="0" marB="0">
                    <a:lnL w="6350">
                      <a:solidFill>
                        <a:srgbClr val="D0CECE"/>
                      </a:solidFill>
                      <a:prstDash val="solid"/>
                    </a:lnL>
                    <a:lnR w="6350">
                      <a:solidFill>
                        <a:srgbClr val="D0CECE"/>
                      </a:solidFill>
                      <a:prstDash val="solid"/>
                    </a:lnR>
                    <a:lnT w="12700" cap="flat" cmpd="sng" algn="ctr">
                      <a:solidFill>
                        <a:schemeClr val="bg1">
                          <a:lumMod val="85000"/>
                        </a:schemeClr>
                      </a:solidFill>
                      <a:prstDash val="solid"/>
                      <a:round/>
                      <a:headEnd type="none" w="med" len="med"/>
                      <a:tailEnd type="none" w="med" len="med"/>
                    </a:lnT>
                    <a:lnB w="6350">
                      <a:solidFill>
                        <a:srgbClr val="D0CECE"/>
                      </a:solidFill>
                      <a:prstDash val="solid"/>
                    </a:lnB>
                  </a:tcPr>
                </a:tc>
                <a:tc hMerge="1">
                  <a:txBody>
                    <a:bodyPr/>
                    <a:lstStyle/>
                    <a:p>
                      <a:endParaRPr lang="es-MX"/>
                    </a:p>
                  </a:txBody>
                  <a:tcPr/>
                </a:tc>
                <a:tc hMerge="1">
                  <a:txBody>
                    <a:bodyPr/>
                    <a:lstStyle/>
                    <a:p>
                      <a:endParaRPr/>
                    </a:p>
                  </a:txBody>
                  <a:tcPr marL="0" marR="0" marT="0" marB="0"/>
                </a:tc>
                <a:tc hMerge="1">
                  <a:txBody>
                    <a:bodyPr/>
                    <a:lstStyle/>
                    <a:p>
                      <a:endParaRPr lang="es-MX"/>
                    </a:p>
                  </a:txBody>
                  <a:tcPr/>
                </a:tc>
                <a:tc hMerge="1">
                  <a:txBody>
                    <a:bodyPr/>
                    <a:lstStyle/>
                    <a:p>
                      <a:endParaRPr lang="es-MX"/>
                    </a:p>
                  </a:txBody>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10"/>
                  </a:ext>
                </a:extLst>
              </a:tr>
            </a:tbl>
          </a:graphicData>
        </a:graphic>
      </p:graphicFrame>
      <p:sp>
        <p:nvSpPr>
          <p:cNvPr id="15" name="CuadroTexto 14">
            <a:extLst>
              <a:ext uri="{FF2B5EF4-FFF2-40B4-BE49-F238E27FC236}">
                <a16:creationId xmlns:a16="http://schemas.microsoft.com/office/drawing/2014/main" id="{19EACC9B-CB75-7A49-8B3A-E4C3A629047A}"/>
              </a:ext>
            </a:extLst>
          </p:cNvPr>
          <p:cNvSpPr txBox="1"/>
          <p:nvPr/>
        </p:nvSpPr>
        <p:spPr>
          <a:xfrm>
            <a:off x="433696" y="7086600"/>
            <a:ext cx="5509903" cy="253916"/>
          </a:xfrm>
          <a:prstGeom prst="rect">
            <a:avLst/>
          </a:prstGeom>
          <a:noFill/>
        </p:spPr>
        <p:txBody>
          <a:bodyPr wrap="square">
            <a:spAutoFit/>
          </a:bodyPr>
          <a:lstStyle/>
          <a:p>
            <a:pPr marL="12700">
              <a:spcBef>
                <a:spcPts val="1500"/>
              </a:spcBef>
            </a:pPr>
            <a:r>
              <a:rPr lang="es-MX" sz="1050" b="1" dirty="0">
                <a:solidFill>
                  <a:srgbClr val="A41D3D"/>
                </a:solidFill>
                <a:latin typeface="Montserrat" panose="00000500000000000000" pitchFamily="2" charset="0"/>
              </a:rPr>
              <a:t>Servidor público que emite la constancia de registro:</a:t>
            </a:r>
          </a:p>
        </p:txBody>
      </p:sp>
      <p:sp>
        <p:nvSpPr>
          <p:cNvPr id="2" name="CuadroTexto 1">
            <a:extLst>
              <a:ext uri="{FF2B5EF4-FFF2-40B4-BE49-F238E27FC236}">
                <a16:creationId xmlns:a16="http://schemas.microsoft.com/office/drawing/2014/main" id="{24354868-B9CE-04EA-C8F9-7FD6F370B90C}"/>
              </a:ext>
            </a:extLst>
          </p:cNvPr>
          <p:cNvSpPr txBox="1"/>
          <p:nvPr/>
        </p:nvSpPr>
        <p:spPr>
          <a:xfrm>
            <a:off x="4027469" y="406991"/>
            <a:ext cx="3888768" cy="253916"/>
          </a:xfrm>
          <a:prstGeom prst="rect">
            <a:avLst/>
          </a:prstGeom>
          <a:noFill/>
        </p:spPr>
        <p:txBody>
          <a:bodyPr wrap="square">
            <a:spAutoFit/>
          </a:bodyPr>
          <a:lstStyle/>
          <a:p>
            <a:pPr algn="ctr"/>
            <a:r>
              <a:rPr lang="es-MX" sz="1050" i="0" dirty="0">
                <a:solidFill>
                  <a:schemeClr val="bg1"/>
                </a:solidFill>
                <a:effectLst/>
                <a:latin typeface="Montserrat" panose="00000500000000000000" pitchFamily="2" charset="0"/>
              </a:rPr>
              <a:t>Subsecretaría de Educación Superior </a:t>
            </a:r>
          </a:p>
        </p:txBody>
      </p:sp>
      <p:graphicFrame>
        <p:nvGraphicFramePr>
          <p:cNvPr id="4" name="Tabla 3">
            <a:extLst>
              <a:ext uri="{FF2B5EF4-FFF2-40B4-BE49-F238E27FC236}">
                <a16:creationId xmlns:a16="http://schemas.microsoft.com/office/drawing/2014/main" id="{6DD37A5C-72F9-4F3B-7F61-6BEB10D8822D}"/>
              </a:ext>
            </a:extLst>
          </p:cNvPr>
          <p:cNvGraphicFramePr>
            <a:graphicFrameLocks noGrp="1"/>
          </p:cNvGraphicFramePr>
          <p:nvPr>
            <p:extLst>
              <p:ext uri="{D42A27DB-BD31-4B8C-83A1-F6EECF244321}">
                <p14:modId xmlns:p14="http://schemas.microsoft.com/office/powerpoint/2010/main" val="3733968733"/>
              </p:ext>
            </p:extLst>
          </p:nvPr>
        </p:nvGraphicFramePr>
        <p:xfrm>
          <a:off x="433696" y="7514669"/>
          <a:ext cx="6838312" cy="1934131"/>
        </p:xfrm>
        <a:graphic>
          <a:graphicData uri="http://schemas.openxmlformats.org/drawingml/2006/table">
            <a:tbl>
              <a:tblPr firstRow="1" bandRow="1">
                <a:tableStyleId>{2D5ABB26-0587-4C30-8999-92F81FD0307C}</a:tableStyleId>
              </a:tblPr>
              <a:tblGrid>
                <a:gridCol w="1966666">
                  <a:extLst>
                    <a:ext uri="{9D8B030D-6E8A-4147-A177-3AD203B41FA5}">
                      <a16:colId xmlns:a16="http://schemas.microsoft.com/office/drawing/2014/main" val="862288612"/>
                    </a:ext>
                  </a:extLst>
                </a:gridCol>
                <a:gridCol w="4871646">
                  <a:extLst>
                    <a:ext uri="{9D8B030D-6E8A-4147-A177-3AD203B41FA5}">
                      <a16:colId xmlns:a16="http://schemas.microsoft.com/office/drawing/2014/main" val="1124746852"/>
                    </a:ext>
                  </a:extLst>
                </a:gridCol>
              </a:tblGrid>
              <a:tr h="378028">
                <a:tc>
                  <a:txBody>
                    <a:bodyPr/>
                    <a:lstStyle/>
                    <a:p>
                      <a:pPr marL="215265" indent="-171450">
                        <a:lnSpc>
                          <a:spcPct val="100000"/>
                        </a:lnSpc>
                        <a:spcBef>
                          <a:spcPts val="5"/>
                        </a:spcBef>
                        <a:buClr>
                          <a:srgbClr val="A41D3D"/>
                        </a:buClr>
                        <a:buSzPct val="150000"/>
                        <a:buFont typeface="Wingdings" panose="05000000000000000000" pitchFamily="2" charset="2"/>
                        <a:buChar char="§"/>
                      </a:pPr>
                      <a:r>
                        <a:rPr lang="es-MX" sz="1000" b="0" dirty="0">
                          <a:solidFill>
                            <a:schemeClr val="tx1"/>
                          </a:solidFill>
                          <a:latin typeface="Montserrat" panose="00000500000000000000" pitchFamily="2" charset="0"/>
                          <a:cs typeface="Verdana"/>
                        </a:rPr>
                        <a:t>Nombre:</a:t>
                      </a:r>
                      <a:endParaRPr sz="1000" b="0" dirty="0">
                        <a:solidFill>
                          <a:schemeClr val="tx1"/>
                        </a:solidFill>
                        <a:latin typeface="Montserrat" panose="00000500000000000000" pitchFamily="2" charset="0"/>
                        <a:cs typeface="Verdana"/>
                      </a:endParaRPr>
                    </a:p>
                  </a:txBody>
                  <a:tcPr marL="0" marR="0" marT="635" marB="0" anchor="ctr">
                    <a:lnL w="6350">
                      <a:solidFill>
                        <a:srgbClr val="D0CECE"/>
                      </a:solidFill>
                      <a:prstDash val="solid"/>
                    </a:lnL>
                    <a:lnR w="6350" cap="flat" cmpd="sng" algn="ctr">
                      <a:solidFill>
                        <a:srgbClr val="D0CECE"/>
                      </a:solidFill>
                      <a:prstDash val="solid"/>
                      <a:round/>
                      <a:headEnd type="none" w="med" len="med"/>
                      <a:tailEnd type="none" w="med" len="med"/>
                    </a:lnR>
                    <a:lnT w="6350">
                      <a:solidFill>
                        <a:srgbClr val="D0CECE"/>
                      </a:solidFill>
                      <a:prstDash val="solid"/>
                    </a:lnT>
                    <a:lnB w="6350">
                      <a:solidFill>
                        <a:srgbClr val="D0CECE"/>
                      </a:solidFill>
                      <a:prstDash val="solid"/>
                    </a:lnB>
                    <a:solidFill>
                      <a:schemeClr val="bg1">
                        <a:lumMod val="95000"/>
                      </a:schemeClr>
                    </a:solidFill>
                  </a:tcPr>
                </a:tc>
                <a:tc>
                  <a:txBody>
                    <a:bodyPr/>
                    <a:lstStyle/>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sz="900" b="0" dirty="0">
                        <a:latin typeface="Montserrat" panose="00000500000000000000" pitchFamily="2" charset="0"/>
                        <a:cs typeface="Times New Roman"/>
                      </a:endParaRPr>
                    </a:p>
                  </a:txBody>
                  <a:tcPr marL="0" marR="0" marT="0" marB="0" anchor="ctr">
                    <a:lnL w="6350" cap="flat" cmpd="sng" algn="ctr">
                      <a:solidFill>
                        <a:srgbClr val="D0CECE"/>
                      </a:solidFill>
                      <a:prstDash val="solid"/>
                      <a:round/>
                      <a:headEnd type="none" w="med" len="med"/>
                      <a:tailEnd type="none" w="med" len="med"/>
                    </a:lnL>
                    <a:lnR w="6350">
                      <a:solidFill>
                        <a:srgbClr val="D0CECE"/>
                      </a:solidFill>
                      <a:prstDash val="solid"/>
                    </a:lnR>
                    <a:lnT w="6350">
                      <a:solidFill>
                        <a:srgbClr val="D0CECE"/>
                      </a:solidFill>
                      <a:prstDash val="solid"/>
                    </a:lnT>
                    <a:lnB w="6350" cap="flat" cmpd="sng" algn="ctr">
                      <a:solidFill>
                        <a:srgbClr val="D0CECE"/>
                      </a:solidFill>
                      <a:prstDash val="solid"/>
                      <a:round/>
                      <a:headEnd type="none" w="med" len="med"/>
                      <a:tailEnd type="none" w="med" len="med"/>
                    </a:lnB>
                  </a:tcPr>
                </a:tc>
                <a:extLst>
                  <a:ext uri="{0D108BD9-81ED-4DB2-BD59-A6C34878D82A}">
                    <a16:rowId xmlns:a16="http://schemas.microsoft.com/office/drawing/2014/main" val="451465250"/>
                  </a:ext>
                </a:extLst>
              </a:tr>
              <a:tr h="205504">
                <a:tc gridSpan="2">
                  <a:txBody>
                    <a:bodyPr/>
                    <a:lstStyle/>
                    <a:p>
                      <a:pPr marL="215265" indent="-171450" algn="ctr">
                        <a:lnSpc>
                          <a:spcPct val="100000"/>
                        </a:lnSpc>
                        <a:spcBef>
                          <a:spcPts val="5"/>
                        </a:spcBef>
                        <a:buClr>
                          <a:srgbClr val="A41D3D"/>
                        </a:buClr>
                        <a:buSzPct val="150000"/>
                        <a:buFont typeface="Wingdings" panose="05000000000000000000" pitchFamily="2" charset="2"/>
                        <a:buChar char="§"/>
                      </a:pPr>
                      <a:r>
                        <a:rPr lang="es-MX" sz="1000" b="0" dirty="0">
                          <a:solidFill>
                            <a:schemeClr val="bg1"/>
                          </a:solidFill>
                          <a:latin typeface="Montserrat" panose="00000500000000000000" pitchFamily="2" charset="0"/>
                          <a:cs typeface="Verdana"/>
                        </a:rPr>
                        <a:t>Firma </a:t>
                      </a:r>
                      <a:endParaRPr sz="1000" b="0" dirty="0">
                        <a:solidFill>
                          <a:schemeClr val="bg1"/>
                        </a:solidFill>
                        <a:latin typeface="Montserrat" panose="00000500000000000000" pitchFamily="2" charset="0"/>
                        <a:cs typeface="Verdana"/>
                      </a:endParaRPr>
                    </a:p>
                  </a:txBody>
                  <a:tcPr marL="0" marR="0" marT="635" marB="0" anchor="ctr">
                    <a:lnL w="6350">
                      <a:solidFill>
                        <a:srgbClr val="D0CECE"/>
                      </a:solidFill>
                      <a:prstDash val="solid"/>
                    </a:lnL>
                    <a:lnR w="6350">
                      <a:solidFill>
                        <a:srgbClr val="D0CECE"/>
                      </a:solidFill>
                      <a:prstDash val="solid"/>
                    </a:lnR>
                    <a:lnT w="6350" cap="flat" cmpd="sng" algn="ctr">
                      <a:solidFill>
                        <a:srgbClr val="D0CECE"/>
                      </a:solidFill>
                      <a:prstDash val="solid"/>
                      <a:round/>
                      <a:headEnd type="none" w="med" len="med"/>
                      <a:tailEnd type="none" w="med" len="med"/>
                    </a:lnT>
                    <a:lnB w="6350">
                      <a:solidFill>
                        <a:srgbClr val="D0CECE"/>
                      </a:solidFill>
                      <a:prstDash val="solid"/>
                    </a:lnB>
                    <a:solidFill>
                      <a:srgbClr val="A41D3D"/>
                    </a:solidFill>
                  </a:tcPr>
                </a:tc>
                <a:tc hMerge="1">
                  <a:txBody>
                    <a:bodyPr/>
                    <a:lstStyle/>
                    <a:p>
                      <a:pPr>
                        <a:lnSpc>
                          <a:spcPct val="100000"/>
                        </a:lnSpc>
                      </a:pPr>
                      <a:endParaRPr sz="900" b="0" dirty="0">
                        <a:latin typeface="Montserrat" panose="00000500000000000000" pitchFamily="2" charset="0"/>
                        <a:cs typeface="Times New Roman"/>
                      </a:endParaRPr>
                    </a:p>
                  </a:txBody>
                  <a:tcPr marL="0" marR="0" marT="0" marB="0" anchor="ctr">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41D3D"/>
                    </a:solidFill>
                  </a:tcPr>
                </a:tc>
                <a:extLst>
                  <a:ext uri="{0D108BD9-81ED-4DB2-BD59-A6C34878D82A}">
                    <a16:rowId xmlns:a16="http://schemas.microsoft.com/office/drawing/2014/main" val="3871006010"/>
                  </a:ext>
                </a:extLst>
              </a:tr>
              <a:tr h="700635">
                <a:tc gridSpan="2">
                  <a:txBody>
                    <a:bodyPr/>
                    <a:lstStyle/>
                    <a:p>
                      <a:pPr marL="43815" indent="0">
                        <a:lnSpc>
                          <a:spcPct val="100000"/>
                        </a:lnSpc>
                        <a:spcBef>
                          <a:spcPts val="5"/>
                        </a:spcBef>
                        <a:buClr>
                          <a:srgbClr val="A41D3D"/>
                        </a:buClr>
                        <a:buSzPct val="150000"/>
                        <a:buFont typeface="Wingdings" panose="05000000000000000000" pitchFamily="2" charset="2"/>
                        <a:buNone/>
                      </a:pPr>
                      <a:endParaRPr lang="es-MX" sz="1000" b="0" dirty="0">
                        <a:solidFill>
                          <a:schemeClr val="tx1"/>
                        </a:solidFill>
                        <a:latin typeface="Montserrat" panose="00000500000000000000" pitchFamily="2" charset="0"/>
                        <a:cs typeface="Verdana"/>
                      </a:endParaRPr>
                    </a:p>
                    <a:p>
                      <a:pPr marL="43815" indent="0">
                        <a:lnSpc>
                          <a:spcPct val="100000"/>
                        </a:lnSpc>
                        <a:spcBef>
                          <a:spcPts val="5"/>
                        </a:spcBef>
                        <a:buClr>
                          <a:srgbClr val="A41D3D"/>
                        </a:buClr>
                        <a:buSzPct val="150000"/>
                        <a:buFont typeface="Wingdings" panose="05000000000000000000" pitchFamily="2" charset="2"/>
                        <a:buNone/>
                      </a:pPr>
                      <a:endParaRPr sz="1000" b="0" dirty="0">
                        <a:solidFill>
                          <a:schemeClr val="tx1"/>
                        </a:solidFill>
                        <a:latin typeface="Montserrat" panose="00000500000000000000" pitchFamily="2" charset="0"/>
                        <a:cs typeface="Verdana"/>
                      </a:endParaRPr>
                    </a:p>
                  </a:txBody>
                  <a:tcPr marL="0" marR="0" marT="635" marB="0" anchor="ctr">
                    <a:lnL w="6350">
                      <a:solidFill>
                        <a:srgbClr val="D0CECE"/>
                      </a:solidFill>
                      <a:prstDash val="solid"/>
                    </a:lnL>
                    <a:lnR w="6350">
                      <a:solidFill>
                        <a:srgbClr val="D0CECE"/>
                      </a:solidFill>
                      <a:prstDash val="solid"/>
                    </a:lnR>
                    <a:lnT w="6350" cap="flat" cmpd="sng" algn="ctr">
                      <a:solidFill>
                        <a:srgbClr val="D0CECE"/>
                      </a:solidFill>
                      <a:prstDash val="solid"/>
                      <a:round/>
                      <a:headEnd type="none" w="med" len="med"/>
                      <a:tailEnd type="none" w="med" len="med"/>
                    </a:lnT>
                    <a:lnB w="6350">
                      <a:solidFill>
                        <a:srgbClr val="D0CECE"/>
                      </a:solidFill>
                      <a:prstDash val="solid"/>
                    </a:lnB>
                    <a:solidFill>
                      <a:schemeClr val="bg1"/>
                    </a:solidFill>
                  </a:tcPr>
                </a:tc>
                <a:tc hMerge="1">
                  <a:txBody>
                    <a:bodyPr/>
                    <a:lstStyle/>
                    <a:p>
                      <a:pPr>
                        <a:lnSpc>
                          <a:spcPct val="100000"/>
                        </a:lnSpc>
                      </a:pPr>
                      <a:endParaRPr sz="900" b="0" dirty="0">
                        <a:latin typeface="Montserrat" panose="00000500000000000000" pitchFamily="2" charset="0"/>
                        <a:cs typeface="Times New Roman"/>
                      </a:endParaRPr>
                    </a:p>
                  </a:txBody>
                  <a:tcPr marL="0" marR="0" marT="0" marB="0" anchor="ctr">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tcPr>
                </a:tc>
                <a:extLst>
                  <a:ext uri="{0D108BD9-81ED-4DB2-BD59-A6C34878D82A}">
                    <a16:rowId xmlns:a16="http://schemas.microsoft.com/office/drawing/2014/main" val="435795263"/>
                  </a:ext>
                </a:extLst>
              </a:tr>
              <a:tr h="205504">
                <a:tc>
                  <a:txBody>
                    <a:bodyPr/>
                    <a:lstStyle/>
                    <a:p>
                      <a:pPr marL="215265" indent="-171450">
                        <a:lnSpc>
                          <a:spcPct val="100000"/>
                        </a:lnSpc>
                        <a:spcBef>
                          <a:spcPts val="5"/>
                        </a:spcBef>
                        <a:buClr>
                          <a:srgbClr val="A41D3D"/>
                        </a:buClr>
                        <a:buSzPct val="150000"/>
                        <a:buFont typeface="Wingdings" panose="05000000000000000000" pitchFamily="2" charset="2"/>
                        <a:buChar char="§"/>
                      </a:pPr>
                      <a:r>
                        <a:rPr lang="es-MX" sz="1000" b="0" dirty="0">
                          <a:solidFill>
                            <a:schemeClr val="tx1"/>
                          </a:solidFill>
                          <a:latin typeface="Montserrat" panose="00000500000000000000" pitchFamily="2" charset="0"/>
                          <a:cs typeface="Verdana"/>
                        </a:rPr>
                        <a:t>Cargo del servidor público:</a:t>
                      </a:r>
                    </a:p>
                  </a:txBody>
                  <a:tcPr marL="0" marR="0" marT="635"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chemeClr val="bg1">
                        <a:lumMod val="95000"/>
                      </a:schemeClr>
                    </a:solidFill>
                  </a:tcPr>
                </a:tc>
                <a:tc>
                  <a:txBody>
                    <a:bodyPr/>
                    <a:lstStyle/>
                    <a:p>
                      <a:pPr marL="43815" indent="0">
                        <a:lnSpc>
                          <a:spcPct val="100000"/>
                        </a:lnSpc>
                        <a:spcBef>
                          <a:spcPts val="5"/>
                        </a:spcBef>
                        <a:buClr>
                          <a:srgbClr val="A41D3D"/>
                        </a:buClr>
                        <a:buSzPct val="150000"/>
                        <a:buFont typeface="Wingdings" panose="05000000000000000000" pitchFamily="2" charset="2"/>
                        <a:buNone/>
                      </a:pPr>
                      <a:endParaRPr sz="1000" b="0" spc="-50" dirty="0">
                        <a:solidFill>
                          <a:schemeClr val="tx1"/>
                        </a:solidFill>
                        <a:latin typeface="Montserrat" panose="00000500000000000000" pitchFamily="2" charset="0"/>
                        <a:ea typeface="+mn-ea"/>
                        <a:cs typeface="Times New Roman"/>
                      </a:endParaRPr>
                    </a:p>
                  </a:txBody>
                  <a:tcPr marL="0" marR="0" marT="0" marB="0" anchor="ctr">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tcPr>
                </a:tc>
                <a:extLst>
                  <a:ext uri="{0D108BD9-81ED-4DB2-BD59-A6C34878D82A}">
                    <a16:rowId xmlns:a16="http://schemas.microsoft.com/office/drawing/2014/main" val="2964273087"/>
                  </a:ext>
                </a:extLst>
              </a:tr>
              <a:tr h="205504">
                <a:tc>
                  <a:txBody>
                    <a:bodyPr/>
                    <a:lstStyle/>
                    <a:p>
                      <a:pPr marL="215265" indent="-171450">
                        <a:lnSpc>
                          <a:spcPct val="100000"/>
                        </a:lnSpc>
                        <a:spcBef>
                          <a:spcPts val="5"/>
                        </a:spcBef>
                        <a:buClr>
                          <a:srgbClr val="A41D3D"/>
                        </a:buClr>
                        <a:buSzPct val="150000"/>
                        <a:buFont typeface="Wingdings" panose="05000000000000000000" pitchFamily="2" charset="2"/>
                        <a:buChar char="§"/>
                      </a:pPr>
                      <a:r>
                        <a:rPr lang="es-MX" sz="1000" b="0" dirty="0">
                          <a:solidFill>
                            <a:schemeClr val="tx1"/>
                          </a:solidFill>
                          <a:latin typeface="Montserrat" panose="00000500000000000000" pitchFamily="2" charset="0"/>
                          <a:cs typeface="Verdana"/>
                        </a:rPr>
                        <a:t>Teléfono:</a:t>
                      </a:r>
                      <a:endParaRPr sz="1000" b="0" dirty="0">
                        <a:solidFill>
                          <a:schemeClr val="tx1"/>
                        </a:solidFill>
                        <a:latin typeface="Montserrat" panose="00000500000000000000" pitchFamily="2" charset="0"/>
                        <a:cs typeface="Verdana"/>
                      </a:endParaRPr>
                    </a:p>
                  </a:txBody>
                  <a:tcPr marL="0" marR="0" marT="635" marB="0" anchor="ctr">
                    <a:lnL w="6350">
                      <a:solidFill>
                        <a:srgbClr val="D0CECE"/>
                      </a:solidFill>
                      <a:prstDash val="soli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a:solidFill>
                        <a:srgbClr val="D0CECE"/>
                      </a:solidFill>
                      <a:prstDash val="solid"/>
                    </a:lnB>
                    <a:solidFill>
                      <a:schemeClr val="bg1">
                        <a:lumMod val="95000"/>
                      </a:schemeClr>
                    </a:solidFill>
                  </a:tcPr>
                </a:tc>
                <a:tc>
                  <a:txBody>
                    <a:bodyPr/>
                    <a:lstStyle/>
                    <a:p>
                      <a:pPr marL="215265" indent="-171450">
                        <a:lnSpc>
                          <a:spcPct val="100000"/>
                        </a:lnSpc>
                        <a:spcBef>
                          <a:spcPts val="5"/>
                        </a:spcBef>
                        <a:buClr>
                          <a:srgbClr val="A41D3D"/>
                        </a:buClr>
                        <a:buSzPct val="150000"/>
                        <a:buFont typeface="Wingdings" panose="05000000000000000000" pitchFamily="2" charset="2"/>
                        <a:buChar char="§"/>
                      </a:pPr>
                      <a:endParaRPr sz="1000" b="0" spc="-50" dirty="0">
                        <a:solidFill>
                          <a:schemeClr val="tx1"/>
                        </a:solidFill>
                        <a:latin typeface="Montserrat" panose="00000500000000000000" pitchFamily="2" charset="0"/>
                        <a:ea typeface="+mn-ea"/>
                        <a:cs typeface="Times New Roman"/>
                      </a:endParaRPr>
                    </a:p>
                  </a:txBody>
                  <a:tcPr marL="0" marR="0" marT="0" marB="0" anchor="ctr">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tcPr>
                </a:tc>
                <a:extLst>
                  <a:ext uri="{0D108BD9-81ED-4DB2-BD59-A6C34878D82A}">
                    <a16:rowId xmlns:a16="http://schemas.microsoft.com/office/drawing/2014/main" val="3521055156"/>
                  </a:ext>
                </a:extLst>
              </a:tr>
              <a:tr h="205504">
                <a:tc>
                  <a:txBody>
                    <a:bodyPr/>
                    <a:lstStyle/>
                    <a:p>
                      <a:pPr marL="215265" indent="-171450">
                        <a:lnSpc>
                          <a:spcPct val="100000"/>
                        </a:lnSpc>
                        <a:spcBef>
                          <a:spcPts val="5"/>
                        </a:spcBef>
                        <a:buClr>
                          <a:srgbClr val="A41D3D"/>
                        </a:buClr>
                        <a:buSzPct val="150000"/>
                        <a:buFont typeface="Wingdings" panose="05000000000000000000" pitchFamily="2" charset="2"/>
                        <a:buChar char="§"/>
                      </a:pPr>
                      <a:r>
                        <a:rPr sz="1000" b="0" dirty="0" err="1">
                          <a:solidFill>
                            <a:schemeClr val="tx1"/>
                          </a:solidFill>
                          <a:latin typeface="Montserrat" panose="00000500000000000000" pitchFamily="2" charset="0"/>
                          <a:cs typeface="Verdana"/>
                        </a:rPr>
                        <a:t>Corr</a:t>
                      </a:r>
                      <a:r>
                        <a:rPr sz="1000" b="0" spc="5" dirty="0" err="1">
                          <a:solidFill>
                            <a:schemeClr val="tx1"/>
                          </a:solidFill>
                          <a:latin typeface="Montserrat" panose="00000500000000000000" pitchFamily="2" charset="0"/>
                          <a:cs typeface="Verdana"/>
                        </a:rPr>
                        <a:t>e</a:t>
                      </a:r>
                      <a:r>
                        <a:rPr sz="1000" b="0" dirty="0" err="1">
                          <a:solidFill>
                            <a:schemeClr val="tx1"/>
                          </a:solidFill>
                          <a:latin typeface="Montserrat" panose="00000500000000000000" pitchFamily="2" charset="0"/>
                          <a:cs typeface="Verdana"/>
                        </a:rPr>
                        <a:t>o</a:t>
                      </a:r>
                      <a:r>
                        <a:rPr sz="1000" b="0" spc="-60" dirty="0">
                          <a:solidFill>
                            <a:schemeClr val="tx1"/>
                          </a:solidFill>
                          <a:latin typeface="Montserrat" panose="00000500000000000000" pitchFamily="2" charset="0"/>
                          <a:cs typeface="Verdana"/>
                        </a:rPr>
                        <a:t> </a:t>
                      </a:r>
                      <a:r>
                        <a:rPr lang="es-MX" sz="1000" b="0" spc="-60" dirty="0">
                          <a:solidFill>
                            <a:schemeClr val="tx1"/>
                          </a:solidFill>
                          <a:latin typeface="Montserrat" panose="00000500000000000000" pitchFamily="2" charset="0"/>
                          <a:cs typeface="Verdana"/>
                        </a:rPr>
                        <a:t>e</a:t>
                      </a:r>
                      <a:r>
                        <a:rPr sz="1000" b="0" dirty="0" err="1">
                          <a:solidFill>
                            <a:schemeClr val="tx1"/>
                          </a:solidFill>
                          <a:latin typeface="Montserrat" panose="00000500000000000000" pitchFamily="2" charset="0"/>
                          <a:cs typeface="Verdana"/>
                        </a:rPr>
                        <a:t>l</a:t>
                      </a:r>
                      <a:r>
                        <a:rPr sz="1000" b="0" spc="-5" dirty="0" err="1">
                          <a:solidFill>
                            <a:schemeClr val="tx1"/>
                          </a:solidFill>
                          <a:latin typeface="Montserrat" panose="00000500000000000000" pitchFamily="2" charset="0"/>
                          <a:cs typeface="Verdana"/>
                        </a:rPr>
                        <a:t>e</a:t>
                      </a:r>
                      <a:r>
                        <a:rPr sz="1000" b="0" dirty="0" err="1">
                          <a:solidFill>
                            <a:schemeClr val="tx1"/>
                          </a:solidFill>
                          <a:latin typeface="Montserrat" panose="00000500000000000000" pitchFamily="2" charset="0"/>
                          <a:cs typeface="Verdana"/>
                        </a:rPr>
                        <a:t>ct</a:t>
                      </a:r>
                      <a:r>
                        <a:rPr sz="1000" b="0" spc="10" dirty="0" err="1">
                          <a:solidFill>
                            <a:schemeClr val="tx1"/>
                          </a:solidFill>
                          <a:latin typeface="Montserrat" panose="00000500000000000000" pitchFamily="2" charset="0"/>
                          <a:cs typeface="Verdana"/>
                        </a:rPr>
                        <a:t>r</a:t>
                      </a:r>
                      <a:r>
                        <a:rPr sz="1000" b="0" spc="-5" dirty="0" err="1">
                          <a:solidFill>
                            <a:schemeClr val="tx1"/>
                          </a:solidFill>
                          <a:latin typeface="Montserrat" panose="00000500000000000000" pitchFamily="2" charset="0"/>
                          <a:cs typeface="Verdana"/>
                        </a:rPr>
                        <a:t>ó</a:t>
                      </a:r>
                      <a:r>
                        <a:rPr sz="1000" b="0" spc="5" dirty="0" err="1">
                          <a:solidFill>
                            <a:schemeClr val="tx1"/>
                          </a:solidFill>
                          <a:latin typeface="Montserrat" panose="00000500000000000000" pitchFamily="2" charset="0"/>
                          <a:cs typeface="Verdana"/>
                        </a:rPr>
                        <a:t>n</a:t>
                      </a:r>
                      <a:r>
                        <a:rPr sz="1000" b="0" dirty="0" err="1">
                          <a:solidFill>
                            <a:schemeClr val="tx1"/>
                          </a:solidFill>
                          <a:latin typeface="Montserrat" panose="00000500000000000000" pitchFamily="2" charset="0"/>
                          <a:cs typeface="Verdana"/>
                        </a:rPr>
                        <a:t>ic</a:t>
                      </a:r>
                      <a:r>
                        <a:rPr sz="1000" b="0" spc="-5" dirty="0" err="1">
                          <a:solidFill>
                            <a:schemeClr val="tx1"/>
                          </a:solidFill>
                          <a:latin typeface="Montserrat" panose="00000500000000000000" pitchFamily="2" charset="0"/>
                          <a:cs typeface="Verdana"/>
                        </a:rPr>
                        <a:t>o</a:t>
                      </a:r>
                      <a:r>
                        <a:rPr sz="1000" b="0" dirty="0">
                          <a:solidFill>
                            <a:schemeClr val="tx1"/>
                          </a:solidFill>
                          <a:latin typeface="Montserrat" panose="00000500000000000000" pitchFamily="2" charset="0"/>
                          <a:cs typeface="Verdana"/>
                        </a:rPr>
                        <a:t>:</a:t>
                      </a:r>
                    </a:p>
                  </a:txBody>
                  <a:tcPr marL="0" marR="0" marT="635" marB="0" anchor="ctr">
                    <a:lnL w="6350">
                      <a:solidFill>
                        <a:srgbClr val="D0CECE"/>
                      </a:solidFill>
                      <a:prstDash val="soli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a:solidFill>
                        <a:srgbClr val="D0CECE"/>
                      </a:solidFill>
                      <a:prstDash val="solid"/>
                    </a:lnB>
                    <a:solidFill>
                      <a:schemeClr val="bg1">
                        <a:lumMod val="95000"/>
                      </a:schemeClr>
                    </a:solidFill>
                  </a:tcPr>
                </a:tc>
                <a:tc>
                  <a:txBody>
                    <a:bodyPr/>
                    <a:lstStyle/>
                    <a:p>
                      <a:pPr>
                        <a:lnSpc>
                          <a:spcPct val="100000"/>
                        </a:lnSpc>
                      </a:pPr>
                      <a:endParaRPr sz="900" b="0" dirty="0">
                        <a:latin typeface="Montserrat" panose="00000500000000000000" pitchFamily="2" charset="0"/>
                        <a:cs typeface="Times New Roman"/>
                      </a:endParaRPr>
                    </a:p>
                  </a:txBody>
                  <a:tcPr marL="0" marR="0" marT="0" marB="0" anchor="ctr">
                    <a:lnL w="6350" cap="flat" cmpd="sng" algn="ctr">
                      <a:solidFill>
                        <a:srgbClr val="D0CECE"/>
                      </a:solidFill>
                      <a:prstDash val="solid"/>
                      <a:round/>
                      <a:headEnd type="none" w="med" len="med"/>
                      <a:tailEnd type="none" w="med" len="med"/>
                    </a:lnL>
                    <a:lnR w="6350">
                      <a:solidFill>
                        <a:srgbClr val="D0CECE"/>
                      </a:solidFill>
                      <a:prstDash val="solid"/>
                    </a:lnR>
                    <a:lnT w="6350" cap="flat" cmpd="sng" algn="ctr">
                      <a:solidFill>
                        <a:srgbClr val="D0CECE"/>
                      </a:solidFill>
                      <a:prstDash val="solid"/>
                      <a:round/>
                      <a:headEnd type="none" w="med" len="med"/>
                      <a:tailEnd type="none" w="med" len="med"/>
                    </a:lnT>
                    <a:lnB w="6350">
                      <a:solidFill>
                        <a:srgbClr val="D0CECE"/>
                      </a:solidFill>
                      <a:prstDash val="solid"/>
                    </a:lnB>
                  </a:tcPr>
                </a:tc>
                <a:extLst>
                  <a:ext uri="{0D108BD9-81ED-4DB2-BD59-A6C34878D82A}">
                    <a16:rowId xmlns:a16="http://schemas.microsoft.com/office/drawing/2014/main" val="1602905978"/>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18">
            <a:extLst>
              <a:ext uri="{FF2B5EF4-FFF2-40B4-BE49-F238E27FC236}">
                <a16:creationId xmlns:a16="http://schemas.microsoft.com/office/drawing/2014/main" id="{7BB25CA2-A755-D3C8-6694-1C6A1819D0B3}"/>
              </a:ext>
            </a:extLst>
          </p:cNvPr>
          <p:cNvSpPr txBox="1">
            <a:spLocks noGrp="1"/>
          </p:cNvSpPr>
          <p:nvPr>
            <p:ph type="ftr" sz="quarter" idx="5"/>
          </p:nvPr>
        </p:nvSpPr>
        <p:spPr>
          <a:xfrm>
            <a:off x="443115" y="9677400"/>
            <a:ext cx="7015482" cy="108748"/>
          </a:xfrm>
          <a:prstGeom prst="rect">
            <a:avLst/>
          </a:prstGeom>
        </p:spPr>
        <p:txBody>
          <a:bodyPr vert="horz" wrap="square" lIns="0" tIns="0" rIns="0" bIns="0" rtlCol="0">
            <a:spAutoFit/>
          </a:bodyPr>
          <a:lstStyle/>
          <a:p>
            <a:pPr marL="12700" algn="ctr">
              <a:lnSpc>
                <a:spcPts val="865"/>
              </a:lnSpc>
            </a:pPr>
            <a:r>
              <a:rPr sz="600" spc="-5" dirty="0">
                <a:latin typeface="Montserrat" panose="00000500000000000000" pitchFamily="2" charset="0"/>
              </a:rPr>
              <a:t>“Este</a:t>
            </a:r>
            <a:r>
              <a:rPr sz="600" spc="5" dirty="0">
                <a:latin typeface="Montserrat" panose="00000500000000000000" pitchFamily="2" charset="0"/>
              </a:rPr>
              <a:t> </a:t>
            </a:r>
            <a:r>
              <a:rPr sz="600" dirty="0">
                <a:latin typeface="Montserrat" panose="00000500000000000000" pitchFamily="2" charset="0"/>
              </a:rPr>
              <a:t>programa</a:t>
            </a:r>
            <a:r>
              <a:rPr sz="600" spc="10" dirty="0">
                <a:latin typeface="Montserrat" panose="00000500000000000000" pitchFamily="2" charset="0"/>
              </a:rPr>
              <a:t> </a:t>
            </a:r>
            <a:r>
              <a:rPr sz="600" spc="-5" dirty="0">
                <a:latin typeface="Montserrat" panose="00000500000000000000" pitchFamily="2" charset="0"/>
              </a:rPr>
              <a:t>es</a:t>
            </a:r>
            <a:r>
              <a:rPr sz="600" spc="5" dirty="0">
                <a:latin typeface="Montserrat" panose="00000500000000000000" pitchFamily="2" charset="0"/>
              </a:rPr>
              <a:t> </a:t>
            </a:r>
            <a:r>
              <a:rPr sz="600" spc="-5" dirty="0">
                <a:latin typeface="Montserrat" panose="00000500000000000000" pitchFamily="2" charset="0"/>
              </a:rPr>
              <a:t>público,</a:t>
            </a:r>
            <a:r>
              <a:rPr sz="600" spc="15" dirty="0">
                <a:latin typeface="Montserrat" panose="00000500000000000000" pitchFamily="2" charset="0"/>
              </a:rPr>
              <a:t> </a:t>
            </a:r>
            <a:r>
              <a:rPr sz="600" spc="-5" dirty="0">
                <a:latin typeface="Montserrat" panose="00000500000000000000" pitchFamily="2" charset="0"/>
              </a:rPr>
              <a:t>ajeno</a:t>
            </a:r>
            <a:r>
              <a:rPr sz="600" dirty="0">
                <a:latin typeface="Montserrat" panose="00000500000000000000" pitchFamily="2" charset="0"/>
              </a:rPr>
              <a:t> a</a:t>
            </a:r>
            <a:r>
              <a:rPr sz="600" spc="15" dirty="0">
                <a:latin typeface="Montserrat" panose="00000500000000000000" pitchFamily="2" charset="0"/>
              </a:rPr>
              <a:t> </a:t>
            </a:r>
            <a:r>
              <a:rPr sz="600" spc="-5" dirty="0">
                <a:latin typeface="Montserrat" panose="00000500000000000000" pitchFamily="2" charset="0"/>
              </a:rPr>
              <a:t>cualquier</a:t>
            </a:r>
            <a:r>
              <a:rPr sz="600" spc="5" dirty="0">
                <a:latin typeface="Montserrat" panose="00000500000000000000" pitchFamily="2" charset="0"/>
              </a:rPr>
              <a:t> </a:t>
            </a:r>
            <a:r>
              <a:rPr sz="600" spc="-5" dirty="0">
                <a:latin typeface="Montserrat" panose="00000500000000000000" pitchFamily="2" charset="0"/>
              </a:rPr>
              <a:t>partido</a:t>
            </a:r>
            <a:r>
              <a:rPr sz="600" spc="5" dirty="0">
                <a:latin typeface="Montserrat" panose="00000500000000000000" pitchFamily="2" charset="0"/>
              </a:rPr>
              <a:t> </a:t>
            </a:r>
            <a:r>
              <a:rPr sz="600" spc="-5" dirty="0">
                <a:latin typeface="Montserrat" panose="00000500000000000000" pitchFamily="2" charset="0"/>
              </a:rPr>
              <a:t>político.</a:t>
            </a:r>
            <a:r>
              <a:rPr sz="600" spc="15" dirty="0">
                <a:latin typeface="Montserrat" panose="00000500000000000000" pitchFamily="2" charset="0"/>
              </a:rPr>
              <a:t> </a:t>
            </a:r>
            <a:r>
              <a:rPr sz="600" spc="-5" dirty="0">
                <a:latin typeface="Montserrat" panose="00000500000000000000" pitchFamily="2" charset="0"/>
              </a:rPr>
              <a:t>Queda</a:t>
            </a:r>
            <a:r>
              <a:rPr sz="600" spc="5" dirty="0">
                <a:latin typeface="Montserrat" panose="00000500000000000000" pitchFamily="2" charset="0"/>
              </a:rPr>
              <a:t> </a:t>
            </a:r>
            <a:r>
              <a:rPr sz="600" spc="-5" dirty="0">
                <a:latin typeface="Montserrat" panose="00000500000000000000" pitchFamily="2" charset="0"/>
              </a:rPr>
              <a:t>prohibido</a:t>
            </a:r>
            <a:r>
              <a:rPr sz="600" spc="5" dirty="0">
                <a:latin typeface="Montserrat" panose="00000500000000000000" pitchFamily="2" charset="0"/>
              </a:rPr>
              <a:t> </a:t>
            </a:r>
            <a:r>
              <a:rPr sz="600" spc="-5" dirty="0">
                <a:latin typeface="Montserrat" panose="00000500000000000000" pitchFamily="2" charset="0"/>
              </a:rPr>
              <a:t>el</a:t>
            </a:r>
            <a:r>
              <a:rPr sz="600" spc="5" dirty="0">
                <a:latin typeface="Montserrat" panose="00000500000000000000" pitchFamily="2" charset="0"/>
              </a:rPr>
              <a:t> </a:t>
            </a:r>
            <a:r>
              <a:rPr sz="600" spc="-5" dirty="0">
                <a:latin typeface="Montserrat" panose="00000500000000000000" pitchFamily="2" charset="0"/>
              </a:rPr>
              <a:t>uso</a:t>
            </a:r>
            <a:r>
              <a:rPr sz="600" spc="15" dirty="0">
                <a:latin typeface="Montserrat" panose="00000500000000000000" pitchFamily="2" charset="0"/>
              </a:rPr>
              <a:t> </a:t>
            </a:r>
            <a:r>
              <a:rPr sz="600" spc="-5" dirty="0">
                <a:latin typeface="Montserrat" panose="00000500000000000000" pitchFamily="2" charset="0"/>
              </a:rPr>
              <a:t>para</a:t>
            </a:r>
            <a:r>
              <a:rPr sz="600" spc="5" dirty="0">
                <a:latin typeface="Montserrat" panose="00000500000000000000" pitchFamily="2" charset="0"/>
              </a:rPr>
              <a:t> </a:t>
            </a:r>
            <a:r>
              <a:rPr sz="600" spc="-5" dirty="0">
                <a:latin typeface="Montserrat" panose="00000500000000000000" pitchFamily="2" charset="0"/>
              </a:rPr>
              <a:t>fines</a:t>
            </a:r>
            <a:r>
              <a:rPr sz="600" spc="10" dirty="0">
                <a:latin typeface="Montserrat" panose="00000500000000000000" pitchFamily="2" charset="0"/>
              </a:rPr>
              <a:t> </a:t>
            </a:r>
            <a:r>
              <a:rPr sz="600" spc="-5" dirty="0">
                <a:latin typeface="Montserrat" panose="00000500000000000000" pitchFamily="2" charset="0"/>
              </a:rPr>
              <a:t>distintos</a:t>
            </a:r>
            <a:r>
              <a:rPr sz="600" spc="5" dirty="0">
                <a:latin typeface="Montserrat" panose="00000500000000000000" pitchFamily="2" charset="0"/>
              </a:rPr>
              <a:t> </a:t>
            </a:r>
            <a:r>
              <a:rPr sz="600" dirty="0">
                <a:latin typeface="Montserrat" panose="00000500000000000000" pitchFamily="2" charset="0"/>
              </a:rPr>
              <a:t>a</a:t>
            </a:r>
            <a:r>
              <a:rPr sz="600" spc="20" dirty="0">
                <a:latin typeface="Montserrat" panose="00000500000000000000" pitchFamily="2" charset="0"/>
              </a:rPr>
              <a:t> </a:t>
            </a:r>
            <a:r>
              <a:rPr sz="600" spc="-5" dirty="0">
                <a:latin typeface="Montserrat" panose="00000500000000000000" pitchFamily="2" charset="0"/>
              </a:rPr>
              <a:t>los</a:t>
            </a:r>
            <a:r>
              <a:rPr sz="600" spc="10" dirty="0">
                <a:latin typeface="Montserrat" panose="00000500000000000000" pitchFamily="2" charset="0"/>
              </a:rPr>
              <a:t> </a:t>
            </a:r>
            <a:r>
              <a:rPr sz="600" spc="-5" dirty="0">
                <a:latin typeface="Montserrat" panose="00000500000000000000" pitchFamily="2" charset="0"/>
              </a:rPr>
              <a:t>establecidos</a:t>
            </a:r>
            <a:r>
              <a:rPr sz="600" spc="5" dirty="0">
                <a:latin typeface="Montserrat" panose="00000500000000000000" pitchFamily="2" charset="0"/>
              </a:rPr>
              <a:t> </a:t>
            </a:r>
            <a:r>
              <a:rPr sz="600" spc="-5" dirty="0">
                <a:latin typeface="Montserrat" panose="00000500000000000000" pitchFamily="2" charset="0"/>
              </a:rPr>
              <a:t>en</a:t>
            </a:r>
            <a:r>
              <a:rPr sz="600" spc="10" dirty="0">
                <a:latin typeface="Montserrat" panose="00000500000000000000" pitchFamily="2" charset="0"/>
              </a:rPr>
              <a:t> </a:t>
            </a:r>
            <a:r>
              <a:rPr sz="600" spc="-5" dirty="0">
                <a:latin typeface="Montserrat" panose="00000500000000000000" pitchFamily="2" charset="0"/>
              </a:rPr>
              <a:t>el</a:t>
            </a:r>
            <a:r>
              <a:rPr sz="600" spc="15" dirty="0">
                <a:latin typeface="Montserrat" panose="00000500000000000000" pitchFamily="2" charset="0"/>
              </a:rPr>
              <a:t> </a:t>
            </a:r>
            <a:r>
              <a:rPr sz="600" spc="-5" dirty="0">
                <a:latin typeface="Montserrat" panose="00000500000000000000" pitchFamily="2" charset="0"/>
              </a:rPr>
              <a:t>programa”.</a:t>
            </a:r>
          </a:p>
        </p:txBody>
      </p:sp>
      <p:sp>
        <p:nvSpPr>
          <p:cNvPr id="8" name="Rectángulo: esquinas redondeadas 7">
            <a:extLst>
              <a:ext uri="{FF2B5EF4-FFF2-40B4-BE49-F238E27FC236}">
                <a16:creationId xmlns:a16="http://schemas.microsoft.com/office/drawing/2014/main" id="{0ABBD1C5-2BA1-0129-0661-6F9113B0F3A2}"/>
              </a:ext>
            </a:extLst>
          </p:cNvPr>
          <p:cNvSpPr/>
          <p:nvPr/>
        </p:nvSpPr>
        <p:spPr>
          <a:xfrm>
            <a:off x="228600" y="251041"/>
            <a:ext cx="7315200" cy="672294"/>
          </a:xfrm>
          <a:prstGeom prst="roundRect">
            <a:avLst/>
          </a:prstGeom>
          <a:solidFill>
            <a:srgbClr val="A41D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CuadroTexto 8">
            <a:extLst>
              <a:ext uri="{FF2B5EF4-FFF2-40B4-BE49-F238E27FC236}">
                <a16:creationId xmlns:a16="http://schemas.microsoft.com/office/drawing/2014/main" id="{27EDBA66-4E60-5FF7-32B7-5B5A405AF5E3}"/>
              </a:ext>
            </a:extLst>
          </p:cNvPr>
          <p:cNvSpPr txBox="1"/>
          <p:nvPr/>
        </p:nvSpPr>
        <p:spPr>
          <a:xfrm>
            <a:off x="5444547" y="609600"/>
            <a:ext cx="1933066" cy="215444"/>
          </a:xfrm>
          <a:prstGeom prst="rect">
            <a:avLst/>
          </a:prstGeom>
          <a:noFill/>
        </p:spPr>
        <p:txBody>
          <a:bodyPr wrap="square" rtlCol="0">
            <a:spAutoFit/>
          </a:bodyPr>
          <a:lstStyle/>
          <a:p>
            <a:r>
              <a:rPr lang="es-MX" sz="800" b="1" dirty="0">
                <a:solidFill>
                  <a:schemeClr val="bg1"/>
                </a:solidFill>
                <a:latin typeface="Montserrat" panose="00000500000000000000" pitchFamily="2" charset="0"/>
              </a:rPr>
              <a:t>ANEXO III - Ejercicio Fiscal 2023</a:t>
            </a:r>
          </a:p>
        </p:txBody>
      </p:sp>
      <p:pic>
        <p:nvPicPr>
          <p:cNvPr id="11" name="Imagen 10" descr="SEP | SIGED">
            <a:extLst>
              <a:ext uri="{FF2B5EF4-FFF2-40B4-BE49-F238E27FC236}">
                <a16:creationId xmlns:a16="http://schemas.microsoft.com/office/drawing/2014/main" id="{EE4AE8C1-496B-87C2-245D-20D2D32B77B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358105"/>
            <a:ext cx="1840808" cy="447395"/>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904EF931-C088-5469-E983-B9EDD9F75A86}"/>
              </a:ext>
            </a:extLst>
          </p:cNvPr>
          <p:cNvSpPr txBox="1"/>
          <p:nvPr/>
        </p:nvSpPr>
        <p:spPr>
          <a:xfrm>
            <a:off x="467043" y="1143000"/>
            <a:ext cx="6838312" cy="1756443"/>
          </a:xfrm>
          <a:prstGeom prst="rect">
            <a:avLst/>
          </a:prstGeom>
          <a:noFill/>
        </p:spPr>
        <p:txBody>
          <a:bodyPr wrap="square">
            <a:spAutoFit/>
          </a:bodyPr>
          <a:lstStyle/>
          <a:p>
            <a:pPr>
              <a:spcBef>
                <a:spcPts val="1500"/>
              </a:spcBef>
            </a:pPr>
            <a:r>
              <a:rPr lang="es-MX" sz="1100" b="1" dirty="0">
                <a:solidFill>
                  <a:srgbClr val="A41D3D"/>
                </a:solidFill>
                <a:latin typeface="Montserrat" panose="00000500000000000000" pitchFamily="2" charset="0"/>
              </a:rPr>
              <a:t>Escrito por el que el comité de contraloría social solicita su registro ante el programa.</a:t>
            </a:r>
            <a:endParaRPr lang="es-MX" sz="800" b="1" dirty="0">
              <a:solidFill>
                <a:srgbClr val="A41D3D"/>
              </a:solidFill>
              <a:latin typeface="Montserrat" panose="00000500000000000000" pitchFamily="2" charset="0"/>
            </a:endParaRPr>
          </a:p>
          <a:p>
            <a:pPr algn="just">
              <a:lnSpc>
                <a:spcPct val="150000"/>
              </a:lnSpc>
            </a:pPr>
            <a:r>
              <a:rPr lang="es-MX" sz="1100" dirty="0">
                <a:latin typeface="Montserrat" panose="00000500000000000000" pitchFamily="2" charset="0"/>
              </a:rPr>
              <a:t>Los integrantes del comité expresamos nuestra voluntad de llevar a cabo las acciones de contraloría social durante la vigencia del </a:t>
            </a:r>
            <a:r>
              <a:rPr lang="es-MX" sz="1100">
                <a:latin typeface="Montserrat" panose="00000500000000000000" pitchFamily="2" charset="0"/>
              </a:rPr>
              <a:t>ejercicio 2023, </a:t>
            </a:r>
            <a:r>
              <a:rPr lang="es-MX" sz="1100" dirty="0">
                <a:latin typeface="Montserrat" panose="00000500000000000000" pitchFamily="2" charset="0"/>
              </a:rPr>
              <a:t>para lo cual utilizaremos los instrumentos proporcionados por el Programa, por lo que solicitamos el registro oficial del comité en el Sistema Informático de Contraloría Social de la Secretaría de la Función Pública y asumimos el presente documento como escrito libre para solicitar el registro. </a:t>
            </a:r>
          </a:p>
          <a:p>
            <a:pPr algn="just">
              <a:lnSpc>
                <a:spcPct val="150000"/>
              </a:lnSpc>
            </a:pPr>
            <a:endParaRPr lang="es-MX" sz="1100" dirty="0">
              <a:latin typeface="Montserrat" panose="00000500000000000000" pitchFamily="2" charset="0"/>
            </a:endParaRPr>
          </a:p>
        </p:txBody>
      </p:sp>
      <p:graphicFrame>
        <p:nvGraphicFramePr>
          <p:cNvPr id="5" name="Tabla 4">
            <a:extLst>
              <a:ext uri="{FF2B5EF4-FFF2-40B4-BE49-F238E27FC236}">
                <a16:creationId xmlns:a16="http://schemas.microsoft.com/office/drawing/2014/main" id="{897B2CD3-F680-C632-AD48-4A5BD67463F3}"/>
              </a:ext>
            </a:extLst>
          </p:cNvPr>
          <p:cNvGraphicFramePr>
            <a:graphicFrameLocks noGrp="1"/>
          </p:cNvGraphicFramePr>
          <p:nvPr>
            <p:extLst>
              <p:ext uri="{D42A27DB-BD31-4B8C-83A1-F6EECF244321}">
                <p14:modId xmlns:p14="http://schemas.microsoft.com/office/powerpoint/2010/main" val="3622375935"/>
              </p:ext>
            </p:extLst>
          </p:nvPr>
        </p:nvGraphicFramePr>
        <p:xfrm>
          <a:off x="467043" y="2872549"/>
          <a:ext cx="6838312" cy="6642006"/>
        </p:xfrm>
        <a:graphic>
          <a:graphicData uri="http://schemas.openxmlformats.org/drawingml/2006/table">
            <a:tbl>
              <a:tblPr firstRow="1" bandRow="1">
                <a:tableStyleId>{2D5ABB26-0587-4C30-8999-92F81FD0307C}</a:tableStyleId>
              </a:tblPr>
              <a:tblGrid>
                <a:gridCol w="6838312">
                  <a:extLst>
                    <a:ext uri="{9D8B030D-6E8A-4147-A177-3AD203B41FA5}">
                      <a16:colId xmlns:a16="http://schemas.microsoft.com/office/drawing/2014/main" val="2746422333"/>
                    </a:ext>
                  </a:extLst>
                </a:gridCol>
              </a:tblGrid>
              <a:tr h="195486">
                <a:tc>
                  <a:txBody>
                    <a:bodyPr/>
                    <a:lstStyle/>
                    <a:p>
                      <a:pPr marL="215265" indent="-171450" algn="ctr">
                        <a:lnSpc>
                          <a:spcPct val="100000"/>
                        </a:lnSpc>
                        <a:spcBef>
                          <a:spcPts val="10"/>
                        </a:spcBef>
                        <a:buClr>
                          <a:srgbClr val="A41D3D"/>
                        </a:buClr>
                        <a:buSzPct val="150000"/>
                        <a:buFont typeface="Wingdings" panose="05000000000000000000" pitchFamily="2" charset="2"/>
                        <a:buChar char="§"/>
                      </a:pPr>
                      <a:r>
                        <a:rPr lang="es-MX" sz="1000" b="0" spc="-40" dirty="0">
                          <a:solidFill>
                            <a:schemeClr val="bg1"/>
                          </a:solidFill>
                          <a:latin typeface="Montserrat" panose="00000500000000000000" pitchFamily="2" charset="0"/>
                          <a:cs typeface="Verdana"/>
                        </a:rPr>
                        <a:t>(Agregar aviso de privacidad)</a:t>
                      </a:r>
                    </a:p>
                  </a:txBody>
                  <a:tcPr marL="0" marR="0" marT="1270" marB="0" anchor="ctr">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solidFill>
                      <a:srgbClr val="A41D3D"/>
                    </a:solidFill>
                  </a:tcPr>
                </a:tc>
                <a:extLst>
                  <a:ext uri="{0D108BD9-81ED-4DB2-BD59-A6C34878D82A}">
                    <a16:rowId xmlns:a16="http://schemas.microsoft.com/office/drawing/2014/main" val="2384368378"/>
                  </a:ext>
                </a:extLst>
              </a:tr>
              <a:tr h="497333">
                <a:tc>
                  <a:txBody>
                    <a:bodyPr/>
                    <a:lstStyle/>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p>
                      <a:pPr>
                        <a:lnSpc>
                          <a:spcPct val="100000"/>
                        </a:lnSpc>
                      </a:pPr>
                      <a:endParaRPr lang="es-MX" sz="900" b="0" dirty="0">
                        <a:latin typeface="Montserrat" panose="00000500000000000000" pitchFamily="2" charset="0"/>
                        <a:cs typeface="Times New Roman"/>
                      </a:endParaRPr>
                    </a:p>
                  </a:txBody>
                  <a:tcPr marL="0" marR="0" marT="0" marB="0">
                    <a:lnL w="6350">
                      <a:solidFill>
                        <a:srgbClr val="D0CECE"/>
                      </a:solidFill>
                      <a:prstDash val="solid"/>
                    </a:lnL>
                    <a:lnR w="6350">
                      <a:solidFill>
                        <a:srgbClr val="D0CECE"/>
                      </a:solidFill>
                      <a:prstDash val="solid"/>
                    </a:lnR>
                    <a:lnT w="6350">
                      <a:solidFill>
                        <a:srgbClr val="D0CECE"/>
                      </a:solidFill>
                      <a:prstDash val="solid"/>
                    </a:lnT>
                    <a:lnB w="6350">
                      <a:solidFill>
                        <a:srgbClr val="D0CECE"/>
                      </a:solidFill>
                      <a:prstDash val="solid"/>
                    </a:lnB>
                  </a:tcPr>
                </a:tc>
                <a:extLst>
                  <a:ext uri="{0D108BD9-81ED-4DB2-BD59-A6C34878D82A}">
                    <a16:rowId xmlns:a16="http://schemas.microsoft.com/office/drawing/2014/main" val="1559624143"/>
                  </a:ext>
                </a:extLst>
              </a:tr>
            </a:tbl>
          </a:graphicData>
        </a:graphic>
      </p:graphicFrame>
      <p:sp>
        <p:nvSpPr>
          <p:cNvPr id="2" name="CuadroTexto 1">
            <a:extLst>
              <a:ext uri="{FF2B5EF4-FFF2-40B4-BE49-F238E27FC236}">
                <a16:creationId xmlns:a16="http://schemas.microsoft.com/office/drawing/2014/main" id="{4859D1AF-A152-3FAB-3B66-9DC59CF9E404}"/>
              </a:ext>
            </a:extLst>
          </p:cNvPr>
          <p:cNvSpPr txBox="1"/>
          <p:nvPr/>
        </p:nvSpPr>
        <p:spPr>
          <a:xfrm>
            <a:off x="4027469" y="406991"/>
            <a:ext cx="3888768" cy="253916"/>
          </a:xfrm>
          <a:prstGeom prst="rect">
            <a:avLst/>
          </a:prstGeom>
          <a:noFill/>
        </p:spPr>
        <p:txBody>
          <a:bodyPr wrap="square">
            <a:spAutoFit/>
          </a:bodyPr>
          <a:lstStyle/>
          <a:p>
            <a:pPr algn="ctr"/>
            <a:r>
              <a:rPr lang="es-MX" sz="1050" i="0" dirty="0">
                <a:solidFill>
                  <a:schemeClr val="bg1"/>
                </a:solidFill>
                <a:effectLst/>
                <a:latin typeface="Montserrat" panose="00000500000000000000" pitchFamily="2" charset="0"/>
              </a:rPr>
              <a:t>Subsecretaría de Educación Superior </a:t>
            </a:r>
          </a:p>
        </p:txBody>
      </p:sp>
    </p:spTree>
    <p:extLst>
      <p:ext uri="{BB962C8B-B14F-4D97-AF65-F5344CB8AC3E}">
        <p14:creationId xmlns:p14="http://schemas.microsoft.com/office/powerpoint/2010/main" val="39376110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268</TotalTime>
  <Words>770</Words>
  <Application>Microsoft Office PowerPoint</Application>
  <PresentationFormat>Personalizado</PresentationFormat>
  <Paragraphs>220</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Calibri</vt:lpstr>
      <vt:lpstr>Montserrat</vt:lpstr>
      <vt:lpstr>Wingdings</vt:lpstr>
      <vt:lpstr>Office Theme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Ryzen 5</dc:creator>
  <cp:lastModifiedBy>Carmen García</cp:lastModifiedBy>
  <cp:revision>27</cp:revision>
  <dcterms:created xsi:type="dcterms:W3CDTF">2023-05-17T23:40:24Z</dcterms:created>
  <dcterms:modified xsi:type="dcterms:W3CDTF">2023-07-19T20:12:04Z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2023-02-17T00:00:00Z</vt:filetime>
  </property>
  <property fmtid="{D5CDD505-2E9C-101B-9397-08002B2CF9AE}" pid="3" name="Creator">
    <vt:lpwstr>Microsoft® Word para Microsoft 365</vt:lpwstr>
  </property>
  <property fmtid="{D5CDD505-2E9C-101B-9397-08002B2CF9AE}" pid="4" name="LastSaved">
    <vt:filetime>2023-05-17T00:00:00Z</vt:filetime>
  </property>
</Properties>
</file>